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3" r:id="rId2"/>
    <p:sldId id="259" r:id="rId3"/>
    <p:sldId id="261" r:id="rId4"/>
    <p:sldId id="264" r:id="rId5"/>
    <p:sldId id="265" r:id="rId6"/>
    <p:sldId id="266" r:id="rId7"/>
    <p:sldId id="262" r:id="rId8"/>
    <p:sldId id="268" r:id="rId9"/>
    <p:sldId id="269" r:id="rId10"/>
    <p:sldId id="271" r:id="rId11"/>
    <p:sldId id="270" r:id="rId12"/>
    <p:sldId id="272" r:id="rId13"/>
    <p:sldId id="273" r:id="rId14"/>
    <p:sldId id="267" r:id="rId15"/>
    <p:sldId id="274" r:id="rId16"/>
    <p:sldId id="275" r:id="rId17"/>
    <p:sldId id="276" r:id="rId18"/>
    <p:sldId id="291" r:id="rId19"/>
    <p:sldId id="292" r:id="rId20"/>
    <p:sldId id="278" r:id="rId21"/>
    <p:sldId id="289" r:id="rId22"/>
    <p:sldId id="280" r:id="rId23"/>
    <p:sldId id="279" r:id="rId24"/>
    <p:sldId id="281" r:id="rId25"/>
    <p:sldId id="282" r:id="rId26"/>
    <p:sldId id="283" r:id="rId27"/>
    <p:sldId id="284" r:id="rId28"/>
    <p:sldId id="286" r:id="rId29"/>
    <p:sldId id="287" r:id="rId30"/>
    <p:sldId id="288" r:id="rId31"/>
    <p:sldId id="290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D78857"/>
    <a:srgbClr val="2EA085"/>
    <a:srgbClr val="09C7C2"/>
    <a:srgbClr val="2C9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4" autoAdjust="0"/>
    <p:restoredTop sz="83401" autoAdjust="0"/>
  </p:normalViewPr>
  <p:slideViewPr>
    <p:cSldViewPr>
      <p:cViewPr varScale="1">
        <p:scale>
          <a:sx n="69" d="100"/>
          <a:sy n="69" d="100"/>
        </p:scale>
        <p:origin x="280" y="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gi detia" userId="926788ea545ad7a8" providerId="LiveId" clId="{941F2428-261E-4197-A523-E637EFD937F2}"/>
    <pc:docChg chg="undo redo custSel addSld delSld modSld sldOrd">
      <pc:chgData name="anggi detia" userId="926788ea545ad7a8" providerId="LiveId" clId="{941F2428-261E-4197-A523-E637EFD937F2}" dt="2022-05-30T02:42:15.890" v="1059" actId="2696"/>
      <pc:docMkLst>
        <pc:docMk/>
      </pc:docMkLst>
      <pc:sldChg chg="delSp modSp mod">
        <pc:chgData name="anggi detia" userId="926788ea545ad7a8" providerId="LiveId" clId="{941F2428-261E-4197-A523-E637EFD937F2}" dt="2022-05-30T01:59:41.134" v="725" actId="1076"/>
        <pc:sldMkLst>
          <pc:docMk/>
          <pc:sldMk cId="3056263869" sldId="259"/>
        </pc:sldMkLst>
        <pc:grpChg chg="mod">
          <ac:chgData name="anggi detia" userId="926788ea545ad7a8" providerId="LiveId" clId="{941F2428-261E-4197-A523-E637EFD937F2}" dt="2022-05-30T01:59:41.134" v="725" actId="1076"/>
          <ac:grpSpMkLst>
            <pc:docMk/>
            <pc:sldMk cId="3056263869" sldId="259"/>
            <ac:grpSpMk id="19" creationId="{00000000-0000-0000-0000-000000000000}"/>
          </ac:grpSpMkLst>
        </pc:grpChg>
        <pc:picChg chg="del">
          <ac:chgData name="anggi detia" userId="926788ea545ad7a8" providerId="LiveId" clId="{941F2428-261E-4197-A523-E637EFD937F2}" dt="2022-05-30T01:59:17.586" v="724" actId="478"/>
          <ac:picMkLst>
            <pc:docMk/>
            <pc:sldMk cId="3056263869" sldId="259"/>
            <ac:picMk id="3" creationId="{0211F33F-CED5-D3BD-2C06-6DFE8767BFB8}"/>
          </ac:picMkLst>
        </pc:picChg>
      </pc:sldChg>
      <pc:sldChg chg="modSp mod">
        <pc:chgData name="anggi detia" userId="926788ea545ad7a8" providerId="LiveId" clId="{941F2428-261E-4197-A523-E637EFD937F2}" dt="2022-05-30T02:04:47.453" v="741" actId="2711"/>
        <pc:sldMkLst>
          <pc:docMk/>
          <pc:sldMk cId="3557809506" sldId="262"/>
        </pc:sldMkLst>
        <pc:spChg chg="mod">
          <ac:chgData name="anggi detia" userId="926788ea545ad7a8" providerId="LiveId" clId="{941F2428-261E-4197-A523-E637EFD937F2}" dt="2022-05-30T02:04:47.453" v="741" actId="2711"/>
          <ac:spMkLst>
            <pc:docMk/>
            <pc:sldMk cId="3557809506" sldId="262"/>
            <ac:spMk id="5" creationId="{3EB3113B-C14F-71B3-9089-614ACF6F7FCD}"/>
          </ac:spMkLst>
        </pc:spChg>
      </pc:sldChg>
      <pc:sldChg chg="modSp mod">
        <pc:chgData name="anggi detia" userId="926788ea545ad7a8" providerId="LiveId" clId="{941F2428-261E-4197-A523-E637EFD937F2}" dt="2022-05-30T02:01:21.188" v="734" actId="14100"/>
        <pc:sldMkLst>
          <pc:docMk/>
          <pc:sldMk cId="1792882506" sldId="264"/>
        </pc:sldMkLst>
        <pc:spChg chg="mod">
          <ac:chgData name="anggi detia" userId="926788ea545ad7a8" providerId="LiveId" clId="{941F2428-261E-4197-A523-E637EFD937F2}" dt="2022-05-30T02:00:54.607" v="730" actId="1076"/>
          <ac:spMkLst>
            <pc:docMk/>
            <pc:sldMk cId="1792882506" sldId="264"/>
            <ac:spMk id="2" creationId="{63FCA093-DBF7-823A-3E56-12E5BABB3036}"/>
          </ac:spMkLst>
        </pc:spChg>
        <pc:graphicFrameChg chg="mod modGraphic">
          <ac:chgData name="anggi detia" userId="926788ea545ad7a8" providerId="LiveId" clId="{941F2428-261E-4197-A523-E637EFD937F2}" dt="2022-05-30T02:01:21.188" v="734" actId="14100"/>
          <ac:graphicFrameMkLst>
            <pc:docMk/>
            <pc:sldMk cId="1792882506" sldId="264"/>
            <ac:graphicFrameMk id="3" creationId="{358AF74C-0B37-50DD-3A6D-DF34D85F8AA0}"/>
          </ac:graphicFrameMkLst>
        </pc:graphicFrameChg>
      </pc:sldChg>
      <pc:sldChg chg="modSp mod">
        <pc:chgData name="anggi detia" userId="926788ea545ad7a8" providerId="LiveId" clId="{941F2428-261E-4197-A523-E637EFD937F2}" dt="2022-05-30T02:04:35.458" v="740" actId="2711"/>
        <pc:sldMkLst>
          <pc:docMk/>
          <pc:sldMk cId="3955562580" sldId="266"/>
        </pc:sldMkLst>
        <pc:spChg chg="mod">
          <ac:chgData name="anggi detia" userId="926788ea545ad7a8" providerId="LiveId" clId="{941F2428-261E-4197-A523-E637EFD937F2}" dt="2022-05-30T02:04:35.458" v="740" actId="2711"/>
          <ac:spMkLst>
            <pc:docMk/>
            <pc:sldMk cId="3955562580" sldId="266"/>
            <ac:spMk id="28" creationId="{477D5CCC-A06B-8A03-1943-FBA47736827C}"/>
          </ac:spMkLst>
        </pc:spChg>
      </pc:sldChg>
      <pc:sldChg chg="delSp modSp mod">
        <pc:chgData name="anggi detia" userId="926788ea545ad7a8" providerId="LiveId" clId="{941F2428-261E-4197-A523-E637EFD937F2}" dt="2022-05-30T02:12:57.951" v="803" actId="1076"/>
        <pc:sldMkLst>
          <pc:docMk/>
          <pc:sldMk cId="426210588" sldId="267"/>
        </pc:sldMkLst>
        <pc:spChg chg="del">
          <ac:chgData name="anggi detia" userId="926788ea545ad7a8" providerId="LiveId" clId="{941F2428-261E-4197-A523-E637EFD937F2}" dt="2022-05-30T02:12:39.377" v="800" actId="478"/>
          <ac:spMkLst>
            <pc:docMk/>
            <pc:sldMk cId="426210588" sldId="267"/>
            <ac:spMk id="3" creationId="{54817E87-1AAE-DCC7-20AD-153B97F763C4}"/>
          </ac:spMkLst>
        </pc:spChg>
        <pc:spChg chg="mod">
          <ac:chgData name="anggi detia" userId="926788ea545ad7a8" providerId="LiveId" clId="{941F2428-261E-4197-A523-E637EFD937F2}" dt="2022-05-30T02:12:46.459" v="801" actId="1076"/>
          <ac:spMkLst>
            <pc:docMk/>
            <pc:sldMk cId="426210588" sldId="267"/>
            <ac:spMk id="6" creationId="{1008AB76-71FE-D8D4-BE08-C0F47DD7E48F}"/>
          </ac:spMkLst>
        </pc:spChg>
        <pc:graphicFrameChg chg="mod modGraphic">
          <ac:chgData name="anggi detia" userId="926788ea545ad7a8" providerId="LiveId" clId="{941F2428-261E-4197-A523-E637EFD937F2}" dt="2022-05-30T02:12:57.951" v="803" actId="1076"/>
          <ac:graphicFrameMkLst>
            <pc:docMk/>
            <pc:sldMk cId="426210588" sldId="267"/>
            <ac:graphicFrameMk id="9" creationId="{A0A0914B-5CB7-CFE4-03B7-A9CFB4CB6B80}"/>
          </ac:graphicFrameMkLst>
        </pc:graphicFrameChg>
      </pc:sldChg>
      <pc:sldChg chg="modSp mod">
        <pc:chgData name="anggi detia" userId="926788ea545ad7a8" providerId="LiveId" clId="{941F2428-261E-4197-A523-E637EFD937F2}" dt="2022-05-30T02:04:57.569" v="742" actId="2711"/>
        <pc:sldMkLst>
          <pc:docMk/>
          <pc:sldMk cId="4292046832" sldId="268"/>
        </pc:sldMkLst>
        <pc:spChg chg="mod">
          <ac:chgData name="anggi detia" userId="926788ea545ad7a8" providerId="LiveId" clId="{941F2428-261E-4197-A523-E637EFD937F2}" dt="2022-05-30T02:04:57.569" v="742" actId="2711"/>
          <ac:spMkLst>
            <pc:docMk/>
            <pc:sldMk cId="4292046832" sldId="268"/>
            <ac:spMk id="5" creationId="{3EB3113B-C14F-71B3-9089-614ACF6F7FCD}"/>
          </ac:spMkLst>
        </pc:spChg>
      </pc:sldChg>
      <pc:sldChg chg="modSp mod">
        <pc:chgData name="anggi detia" userId="926788ea545ad7a8" providerId="LiveId" clId="{941F2428-261E-4197-A523-E637EFD937F2}" dt="2022-05-30T02:05:15.801" v="743" actId="2711"/>
        <pc:sldMkLst>
          <pc:docMk/>
          <pc:sldMk cId="177555126" sldId="269"/>
        </pc:sldMkLst>
        <pc:spChg chg="mod">
          <ac:chgData name="anggi detia" userId="926788ea545ad7a8" providerId="LiveId" clId="{941F2428-261E-4197-A523-E637EFD937F2}" dt="2022-05-30T02:05:15.801" v="743" actId="2711"/>
          <ac:spMkLst>
            <pc:docMk/>
            <pc:sldMk cId="177555126" sldId="269"/>
            <ac:spMk id="5" creationId="{3EB3113B-C14F-71B3-9089-614ACF6F7FCD}"/>
          </ac:spMkLst>
        </pc:spChg>
      </pc:sldChg>
      <pc:sldChg chg="addSp delSp modSp mod">
        <pc:chgData name="anggi detia" userId="926788ea545ad7a8" providerId="LiveId" clId="{941F2428-261E-4197-A523-E637EFD937F2}" dt="2022-05-30T02:09:02.062" v="776" actId="255"/>
        <pc:sldMkLst>
          <pc:docMk/>
          <pc:sldMk cId="3365943337" sldId="270"/>
        </pc:sldMkLst>
        <pc:spChg chg="mod">
          <ac:chgData name="anggi detia" userId="926788ea545ad7a8" providerId="LiveId" clId="{941F2428-261E-4197-A523-E637EFD937F2}" dt="2022-05-30T02:06:20.255" v="749" actId="2711"/>
          <ac:spMkLst>
            <pc:docMk/>
            <pc:sldMk cId="3365943337" sldId="270"/>
            <ac:spMk id="4" creationId="{07D0945E-9389-6D8D-804A-6E3394782F79}"/>
          </ac:spMkLst>
        </pc:spChg>
        <pc:spChg chg="mod">
          <ac:chgData name="anggi detia" userId="926788ea545ad7a8" providerId="LiveId" clId="{941F2428-261E-4197-A523-E637EFD937F2}" dt="2022-05-30T02:06:33.773" v="752" actId="255"/>
          <ac:spMkLst>
            <pc:docMk/>
            <pc:sldMk cId="3365943337" sldId="270"/>
            <ac:spMk id="29" creationId="{BE930032-A920-97F0-4CC0-DEBEEF33609A}"/>
          </ac:spMkLst>
        </pc:spChg>
        <pc:spChg chg="mod">
          <ac:chgData name="anggi detia" userId="926788ea545ad7a8" providerId="LiveId" clId="{941F2428-261E-4197-A523-E637EFD937F2}" dt="2022-05-30T02:06:48.159" v="754" actId="14100"/>
          <ac:spMkLst>
            <pc:docMk/>
            <pc:sldMk cId="3365943337" sldId="270"/>
            <ac:spMk id="33" creationId="{E95D11C6-9F4D-9F8F-E0C0-7C966E5F9242}"/>
          </ac:spMkLst>
        </pc:spChg>
        <pc:spChg chg="mod">
          <ac:chgData name="anggi detia" userId="926788ea545ad7a8" providerId="LiveId" clId="{941F2428-261E-4197-A523-E637EFD937F2}" dt="2022-05-30T02:08:03.900" v="768" actId="255"/>
          <ac:spMkLst>
            <pc:docMk/>
            <pc:sldMk cId="3365943337" sldId="270"/>
            <ac:spMk id="50" creationId="{77264D93-8206-A3EA-FE00-518496A2180B}"/>
          </ac:spMkLst>
        </pc:spChg>
        <pc:spChg chg="mod">
          <ac:chgData name="anggi detia" userId="926788ea545ad7a8" providerId="LiveId" clId="{941F2428-261E-4197-A523-E637EFD937F2}" dt="2022-05-30T02:08:17.618" v="770" actId="255"/>
          <ac:spMkLst>
            <pc:docMk/>
            <pc:sldMk cId="3365943337" sldId="270"/>
            <ac:spMk id="51" creationId="{6B7DEA38-1DFA-D555-C737-E4AD6D6F2226}"/>
          </ac:spMkLst>
        </pc:spChg>
        <pc:spChg chg="mod">
          <ac:chgData name="anggi detia" userId="926788ea545ad7a8" providerId="LiveId" clId="{941F2428-261E-4197-A523-E637EFD937F2}" dt="2022-05-30T02:08:13.408" v="769" actId="255"/>
          <ac:spMkLst>
            <pc:docMk/>
            <pc:sldMk cId="3365943337" sldId="270"/>
            <ac:spMk id="52" creationId="{0FDB81AB-92A4-2651-3A2D-CD8E63C19BD8}"/>
          </ac:spMkLst>
        </pc:spChg>
        <pc:spChg chg="mod">
          <ac:chgData name="anggi detia" userId="926788ea545ad7a8" providerId="LiveId" clId="{941F2428-261E-4197-A523-E637EFD937F2}" dt="2022-05-30T02:08:28.952" v="772" actId="255"/>
          <ac:spMkLst>
            <pc:docMk/>
            <pc:sldMk cId="3365943337" sldId="270"/>
            <ac:spMk id="54" creationId="{3898DF2A-59E4-2D26-3738-674F03E5A400}"/>
          </ac:spMkLst>
        </pc:spChg>
        <pc:spChg chg="mod">
          <ac:chgData name="anggi detia" userId="926788ea545ad7a8" providerId="LiveId" clId="{941F2428-261E-4197-A523-E637EFD937F2}" dt="2022-05-30T02:08:48.224" v="773" actId="255"/>
          <ac:spMkLst>
            <pc:docMk/>
            <pc:sldMk cId="3365943337" sldId="270"/>
            <ac:spMk id="63" creationId="{571F718B-0E72-ACA2-5EF0-D1913B6A6831}"/>
          </ac:spMkLst>
        </pc:spChg>
        <pc:spChg chg="mod">
          <ac:chgData name="anggi detia" userId="926788ea545ad7a8" providerId="LiveId" clId="{941F2428-261E-4197-A523-E637EFD937F2}" dt="2022-05-30T02:08:56.034" v="775" actId="255"/>
          <ac:spMkLst>
            <pc:docMk/>
            <pc:sldMk cId="3365943337" sldId="270"/>
            <ac:spMk id="64" creationId="{14EB0A60-9A5D-DD23-D4CD-FB310234CB17}"/>
          </ac:spMkLst>
        </pc:spChg>
        <pc:spChg chg="mod">
          <ac:chgData name="anggi detia" userId="926788ea545ad7a8" providerId="LiveId" clId="{941F2428-261E-4197-A523-E637EFD937F2}" dt="2022-05-30T02:09:02.062" v="776" actId="255"/>
          <ac:spMkLst>
            <pc:docMk/>
            <pc:sldMk cId="3365943337" sldId="270"/>
            <ac:spMk id="65" creationId="{63AE4640-EECA-6811-E06E-3B4AD96917E6}"/>
          </ac:spMkLst>
        </pc:spChg>
        <pc:cxnChg chg="add mod">
          <ac:chgData name="anggi detia" userId="926788ea545ad7a8" providerId="LiveId" clId="{941F2428-261E-4197-A523-E637EFD937F2}" dt="2022-05-30T02:07:47.013" v="766" actId="14100"/>
          <ac:cxnSpMkLst>
            <pc:docMk/>
            <pc:sldMk cId="3365943337" sldId="270"/>
            <ac:cxnSpMk id="36" creationId="{126A3B8B-8C0B-66CC-59C7-A7A5DC7327D6}"/>
          </ac:cxnSpMkLst>
        </pc:cxnChg>
        <pc:cxnChg chg="del mod">
          <ac:chgData name="anggi detia" userId="926788ea545ad7a8" providerId="LiveId" clId="{941F2428-261E-4197-A523-E637EFD937F2}" dt="2022-05-30T02:07:24.604" v="761" actId="478"/>
          <ac:cxnSpMkLst>
            <pc:docMk/>
            <pc:sldMk cId="3365943337" sldId="270"/>
            <ac:cxnSpMk id="56" creationId="{AFC54ECB-12DB-06A3-6B62-B8A338EA4855}"/>
          </ac:cxnSpMkLst>
        </pc:cxnChg>
      </pc:sldChg>
      <pc:sldChg chg="modSp mod">
        <pc:chgData name="anggi detia" userId="926788ea545ad7a8" providerId="LiveId" clId="{941F2428-261E-4197-A523-E637EFD937F2}" dt="2022-05-30T02:05:52.645" v="748" actId="1076"/>
        <pc:sldMkLst>
          <pc:docMk/>
          <pc:sldMk cId="3340478853" sldId="271"/>
        </pc:sldMkLst>
        <pc:spChg chg="mod">
          <ac:chgData name="anggi detia" userId="926788ea545ad7a8" providerId="LiveId" clId="{941F2428-261E-4197-A523-E637EFD937F2}" dt="2022-05-30T02:05:39.841" v="745" actId="14100"/>
          <ac:spMkLst>
            <pc:docMk/>
            <pc:sldMk cId="3340478853" sldId="271"/>
            <ac:spMk id="29" creationId="{BE930032-A920-97F0-4CC0-DEBEEF33609A}"/>
          </ac:spMkLst>
        </pc:spChg>
        <pc:spChg chg="mod">
          <ac:chgData name="anggi detia" userId="926788ea545ad7a8" providerId="LiveId" clId="{941F2428-261E-4197-A523-E637EFD937F2}" dt="2022-05-30T02:05:51.263" v="747" actId="14100"/>
          <ac:spMkLst>
            <pc:docMk/>
            <pc:sldMk cId="3340478853" sldId="271"/>
            <ac:spMk id="30" creationId="{7439FD64-11F2-2934-329B-A369BBE06D22}"/>
          </ac:spMkLst>
        </pc:spChg>
        <pc:grpChg chg="mod">
          <ac:chgData name="anggi detia" userId="926788ea545ad7a8" providerId="LiveId" clId="{941F2428-261E-4197-A523-E637EFD937F2}" dt="2022-05-30T02:05:52.645" v="748" actId="1076"/>
          <ac:grpSpMkLst>
            <pc:docMk/>
            <pc:sldMk cId="3340478853" sldId="271"/>
            <ac:grpSpMk id="7" creationId="{00000000-0000-0000-0000-000000000000}"/>
          </ac:grpSpMkLst>
        </pc:grpChg>
      </pc:sldChg>
      <pc:sldChg chg="modSp mod">
        <pc:chgData name="anggi detia" userId="926788ea545ad7a8" providerId="LiveId" clId="{941F2428-261E-4197-A523-E637EFD937F2}" dt="2022-05-30T02:11:26.772" v="790" actId="14100"/>
        <pc:sldMkLst>
          <pc:docMk/>
          <pc:sldMk cId="3180992298" sldId="272"/>
        </pc:sldMkLst>
        <pc:spChg chg="mod">
          <ac:chgData name="anggi detia" userId="926788ea545ad7a8" providerId="LiveId" clId="{941F2428-261E-4197-A523-E637EFD937F2}" dt="2022-05-30T02:10:15.933" v="782" actId="11"/>
          <ac:spMkLst>
            <pc:docMk/>
            <pc:sldMk cId="3180992298" sldId="272"/>
            <ac:spMk id="17" creationId="{AECED96D-38A4-4D84-3509-73B24356E0E3}"/>
          </ac:spMkLst>
        </pc:spChg>
        <pc:graphicFrameChg chg="mod modGraphic">
          <ac:chgData name="anggi detia" userId="926788ea545ad7a8" providerId="LiveId" clId="{941F2428-261E-4197-A523-E637EFD937F2}" dt="2022-05-30T02:11:26.772" v="790" actId="14100"/>
          <ac:graphicFrameMkLst>
            <pc:docMk/>
            <pc:sldMk cId="3180992298" sldId="272"/>
            <ac:graphicFrameMk id="3" creationId="{FDAF6D53-EAE7-8265-D154-BE2CAB6882D1}"/>
          </ac:graphicFrameMkLst>
        </pc:graphicFrameChg>
      </pc:sldChg>
      <pc:sldChg chg="addSp delSp modSp mod">
        <pc:chgData name="anggi detia" userId="926788ea545ad7a8" providerId="LiveId" clId="{941F2428-261E-4197-A523-E637EFD937F2}" dt="2022-05-30T02:11:34.517" v="791" actId="255"/>
        <pc:sldMkLst>
          <pc:docMk/>
          <pc:sldMk cId="187738538" sldId="273"/>
        </pc:sldMkLst>
        <pc:spChg chg="mod">
          <ac:chgData name="anggi detia" userId="926788ea545ad7a8" providerId="LiveId" clId="{941F2428-261E-4197-A523-E637EFD937F2}" dt="2022-05-27T16:40:20.454" v="625" actId="255"/>
          <ac:spMkLst>
            <pc:docMk/>
            <pc:sldMk cId="187738538" sldId="273"/>
            <ac:spMk id="2" creationId="{A733F006-C6E3-240D-A8BA-089FDB9D5F1E}"/>
          </ac:spMkLst>
        </pc:spChg>
        <pc:spChg chg="mod">
          <ac:chgData name="anggi detia" userId="926788ea545ad7a8" providerId="LiveId" clId="{941F2428-261E-4197-A523-E637EFD937F2}" dt="2022-05-27T16:39:42.538" v="615" actId="1076"/>
          <ac:spMkLst>
            <pc:docMk/>
            <pc:sldMk cId="187738538" sldId="273"/>
            <ac:spMk id="4" creationId="{07D0945E-9389-6D8D-804A-6E3394782F79}"/>
          </ac:spMkLst>
        </pc:spChg>
        <pc:spChg chg="add mod">
          <ac:chgData name="anggi detia" userId="926788ea545ad7a8" providerId="LiveId" clId="{941F2428-261E-4197-A523-E637EFD937F2}" dt="2022-05-30T02:11:34.517" v="791" actId="255"/>
          <ac:spMkLst>
            <pc:docMk/>
            <pc:sldMk cId="187738538" sldId="273"/>
            <ac:spMk id="10" creationId="{1188C6B9-41DB-E400-A6EE-DFB1EDCD566C}"/>
          </ac:spMkLst>
        </pc:spChg>
        <pc:spChg chg="add del mod">
          <ac:chgData name="anggi detia" userId="926788ea545ad7a8" providerId="LiveId" clId="{941F2428-261E-4197-A523-E637EFD937F2}" dt="2022-05-27T16:39:58.088" v="622"/>
          <ac:spMkLst>
            <pc:docMk/>
            <pc:sldMk cId="187738538" sldId="273"/>
            <ac:spMk id="16" creationId="{DBC987AD-600E-9983-E91B-BAA4279E6472}"/>
          </ac:spMkLst>
        </pc:spChg>
      </pc:sldChg>
      <pc:sldChg chg="delSp modSp mod">
        <pc:chgData name="anggi detia" userId="926788ea545ad7a8" providerId="LiveId" clId="{941F2428-261E-4197-A523-E637EFD937F2}" dt="2022-05-30T02:14:17.591" v="825" actId="14734"/>
        <pc:sldMkLst>
          <pc:docMk/>
          <pc:sldMk cId="955935224" sldId="274"/>
        </pc:sldMkLst>
        <pc:spChg chg="del mod">
          <ac:chgData name="anggi detia" userId="926788ea545ad7a8" providerId="LiveId" clId="{941F2428-261E-4197-A523-E637EFD937F2}" dt="2022-05-30T02:14:05.043" v="820" actId="478"/>
          <ac:spMkLst>
            <pc:docMk/>
            <pc:sldMk cId="955935224" sldId="274"/>
            <ac:spMk id="21" creationId="{CA2C6CA5-EC37-3086-52E5-99A2DEEDE64E}"/>
          </ac:spMkLst>
        </pc:spChg>
        <pc:graphicFrameChg chg="mod modGraphic">
          <ac:chgData name="anggi detia" userId="926788ea545ad7a8" providerId="LiveId" clId="{941F2428-261E-4197-A523-E637EFD937F2}" dt="2022-05-30T02:14:17.591" v="825" actId="14734"/>
          <ac:graphicFrameMkLst>
            <pc:docMk/>
            <pc:sldMk cId="955935224" sldId="274"/>
            <ac:graphicFrameMk id="4" creationId="{08A6349A-A3A0-CD3E-5623-5809FF0F217A}"/>
          </ac:graphicFrameMkLst>
        </pc:graphicFrameChg>
        <pc:picChg chg="del mod">
          <ac:chgData name="anggi detia" userId="926788ea545ad7a8" providerId="LiveId" clId="{941F2428-261E-4197-A523-E637EFD937F2}" dt="2022-05-30T02:14:00.517" v="818" actId="478"/>
          <ac:picMkLst>
            <pc:docMk/>
            <pc:sldMk cId="955935224" sldId="274"/>
            <ac:picMk id="23" creationId="{D7044A1D-D745-6A89-7945-9724E38C27D0}"/>
          </ac:picMkLst>
        </pc:picChg>
      </pc:sldChg>
      <pc:sldChg chg="modSp mod">
        <pc:chgData name="anggi detia" userId="926788ea545ad7a8" providerId="LiveId" clId="{941F2428-261E-4197-A523-E637EFD937F2}" dt="2022-05-30T02:14:55.513" v="829" actId="14100"/>
        <pc:sldMkLst>
          <pc:docMk/>
          <pc:sldMk cId="3024659066" sldId="275"/>
        </pc:sldMkLst>
        <pc:spChg chg="mod">
          <ac:chgData name="anggi detia" userId="926788ea545ad7a8" providerId="LiveId" clId="{941F2428-261E-4197-A523-E637EFD937F2}" dt="2022-05-30T02:14:50.048" v="828" actId="14100"/>
          <ac:spMkLst>
            <pc:docMk/>
            <pc:sldMk cId="3024659066" sldId="275"/>
            <ac:spMk id="27" creationId="{3EBE46DD-3DF6-F75B-E2D5-DE056A24CECB}"/>
          </ac:spMkLst>
        </pc:spChg>
        <pc:spChg chg="mod">
          <ac:chgData name="anggi detia" userId="926788ea545ad7a8" providerId="LiveId" clId="{941F2428-261E-4197-A523-E637EFD937F2}" dt="2022-05-30T02:14:37.369" v="826" actId="255"/>
          <ac:spMkLst>
            <pc:docMk/>
            <pc:sldMk cId="3024659066" sldId="275"/>
            <ac:spMk id="35" creationId="{C17A55C8-BC7F-BA78-04DB-4844194A5D7B}"/>
          </ac:spMkLst>
        </pc:spChg>
        <pc:spChg chg="mod">
          <ac:chgData name="anggi detia" userId="926788ea545ad7a8" providerId="LiveId" clId="{941F2428-261E-4197-A523-E637EFD937F2}" dt="2022-05-30T02:14:55.513" v="829" actId="14100"/>
          <ac:spMkLst>
            <pc:docMk/>
            <pc:sldMk cId="3024659066" sldId="275"/>
            <ac:spMk id="41" creationId="{69D49352-4920-4E14-80C9-C586398A5AC5}"/>
          </ac:spMkLst>
        </pc:spChg>
      </pc:sldChg>
      <pc:sldChg chg="addSp delSp modSp del mod">
        <pc:chgData name="anggi detia" userId="926788ea545ad7a8" providerId="LiveId" clId="{941F2428-261E-4197-A523-E637EFD937F2}" dt="2022-05-30T02:42:15.890" v="1059" actId="2696"/>
        <pc:sldMkLst>
          <pc:docMk/>
          <pc:sldMk cId="2654130957" sldId="277"/>
        </pc:sldMkLst>
        <pc:spChg chg="mod">
          <ac:chgData name="anggi detia" userId="926788ea545ad7a8" providerId="LiveId" clId="{941F2428-261E-4197-A523-E637EFD937F2}" dt="2022-05-30T02:34:54.966" v="993" actId="14100"/>
          <ac:spMkLst>
            <pc:docMk/>
            <pc:sldMk cId="2654130957" sldId="277"/>
            <ac:spMk id="5" creationId="{E9476A2B-FC47-10EC-65D2-99811E132238}"/>
          </ac:spMkLst>
        </pc:spChg>
        <pc:spChg chg="del">
          <ac:chgData name="anggi detia" userId="926788ea545ad7a8" providerId="LiveId" clId="{941F2428-261E-4197-A523-E637EFD937F2}" dt="2022-05-30T02:32:27.550" v="934" actId="478"/>
          <ac:spMkLst>
            <pc:docMk/>
            <pc:sldMk cId="2654130957" sldId="277"/>
            <ac:spMk id="6" creationId="{55CF144E-DB9B-409D-DEA0-EA057D92CCF2}"/>
          </ac:spMkLst>
        </pc:spChg>
        <pc:spChg chg="add del mod">
          <ac:chgData name="anggi detia" userId="926788ea545ad7a8" providerId="LiveId" clId="{941F2428-261E-4197-A523-E637EFD937F2}" dt="2022-05-30T02:34:50.241" v="984" actId="14100"/>
          <ac:spMkLst>
            <pc:docMk/>
            <pc:sldMk cId="2654130957" sldId="277"/>
            <ac:spMk id="9" creationId="{A1233D1D-0239-F27E-165D-26971D0EE9CE}"/>
          </ac:spMkLst>
        </pc:spChg>
        <pc:spChg chg="mod">
          <ac:chgData name="anggi detia" userId="926788ea545ad7a8" providerId="LiveId" clId="{941F2428-261E-4197-A523-E637EFD937F2}" dt="2022-05-30T02:15:49.027" v="836" actId="14100"/>
          <ac:spMkLst>
            <pc:docMk/>
            <pc:sldMk cId="2654130957" sldId="277"/>
            <ac:spMk id="17" creationId="{676F2252-D8E2-1F6D-6731-C5AC78DF20E1}"/>
          </ac:spMkLst>
        </pc:spChg>
        <pc:spChg chg="mod">
          <ac:chgData name="anggi detia" userId="926788ea545ad7a8" providerId="LiveId" clId="{941F2428-261E-4197-A523-E637EFD937F2}" dt="2022-05-30T02:34:49.804" v="983" actId="1076"/>
          <ac:spMkLst>
            <pc:docMk/>
            <pc:sldMk cId="2654130957" sldId="277"/>
            <ac:spMk id="18" creationId="{6502E5D6-576D-816B-1220-09F81B32FC92}"/>
          </ac:spMkLst>
        </pc:spChg>
      </pc:sldChg>
      <pc:sldChg chg="addSp modSp mod">
        <pc:chgData name="anggi detia" userId="926788ea545ad7a8" providerId="LiveId" clId="{941F2428-261E-4197-A523-E637EFD937F2}" dt="2022-05-30T02:16:59.782" v="849" actId="255"/>
        <pc:sldMkLst>
          <pc:docMk/>
          <pc:sldMk cId="4108791285" sldId="278"/>
        </pc:sldMkLst>
        <pc:spChg chg="add mod">
          <ac:chgData name="anggi detia" userId="926788ea545ad7a8" providerId="LiveId" clId="{941F2428-261E-4197-A523-E637EFD937F2}" dt="2022-05-30T02:16:42.385" v="844" actId="14100"/>
          <ac:spMkLst>
            <pc:docMk/>
            <pc:sldMk cId="4108791285" sldId="278"/>
            <ac:spMk id="3" creationId="{F055B3F2-230F-CC26-9E23-FCE036282B76}"/>
          </ac:spMkLst>
        </pc:spChg>
        <pc:spChg chg="add mod">
          <ac:chgData name="anggi detia" userId="926788ea545ad7a8" providerId="LiveId" clId="{941F2428-261E-4197-A523-E637EFD937F2}" dt="2022-05-30T02:16:59.782" v="849" actId="255"/>
          <ac:spMkLst>
            <pc:docMk/>
            <pc:sldMk cId="4108791285" sldId="278"/>
            <ac:spMk id="10" creationId="{29A0932D-C537-CFAD-AD0F-3EAB898CBE0F}"/>
          </ac:spMkLst>
        </pc:spChg>
      </pc:sldChg>
      <pc:sldChg chg="modSp mod">
        <pc:chgData name="anggi detia" userId="926788ea545ad7a8" providerId="LiveId" clId="{941F2428-261E-4197-A523-E637EFD937F2}" dt="2022-05-30T02:31:55.884" v="927" actId="20577"/>
        <pc:sldMkLst>
          <pc:docMk/>
          <pc:sldMk cId="3815216732" sldId="279"/>
        </pc:sldMkLst>
        <pc:spChg chg="mod">
          <ac:chgData name="anggi detia" userId="926788ea545ad7a8" providerId="LiveId" clId="{941F2428-261E-4197-A523-E637EFD937F2}" dt="2022-05-30T02:17:51.684" v="858" actId="255"/>
          <ac:spMkLst>
            <pc:docMk/>
            <pc:sldMk cId="3815216732" sldId="279"/>
            <ac:spMk id="10" creationId="{715E3C58-8BD7-80C8-196C-9809B0B24A64}"/>
          </ac:spMkLst>
        </pc:spChg>
        <pc:spChg chg="mod">
          <ac:chgData name="anggi detia" userId="926788ea545ad7a8" providerId="LiveId" clId="{941F2428-261E-4197-A523-E637EFD937F2}" dt="2022-05-30T02:31:55.884" v="927" actId="20577"/>
          <ac:spMkLst>
            <pc:docMk/>
            <pc:sldMk cId="3815216732" sldId="279"/>
            <ac:spMk id="11" creationId="{00000000-0000-0000-0000-000000000000}"/>
          </ac:spMkLst>
        </pc:spChg>
        <pc:spChg chg="mod">
          <ac:chgData name="anggi detia" userId="926788ea545ad7a8" providerId="LiveId" clId="{941F2428-261E-4197-A523-E637EFD937F2}" dt="2022-05-30T02:17:57.253" v="859" actId="255"/>
          <ac:spMkLst>
            <pc:docMk/>
            <pc:sldMk cId="3815216732" sldId="279"/>
            <ac:spMk id="22" creationId="{62B4D7AA-DD47-CEDD-5CB1-C9008DD6A592}"/>
          </ac:spMkLst>
        </pc:spChg>
        <pc:spChg chg="mod">
          <ac:chgData name="anggi detia" userId="926788ea545ad7a8" providerId="LiveId" clId="{941F2428-261E-4197-A523-E637EFD937F2}" dt="2022-05-30T02:18:06.332" v="861" actId="255"/>
          <ac:spMkLst>
            <pc:docMk/>
            <pc:sldMk cId="3815216732" sldId="279"/>
            <ac:spMk id="29" creationId="{B084503F-C3E1-EC22-8A8F-E5A35AC89C05}"/>
          </ac:spMkLst>
        </pc:spChg>
        <pc:spChg chg="mod">
          <ac:chgData name="anggi detia" userId="926788ea545ad7a8" providerId="LiveId" clId="{941F2428-261E-4197-A523-E637EFD937F2}" dt="2022-05-30T02:17:39.115" v="855" actId="255"/>
          <ac:spMkLst>
            <pc:docMk/>
            <pc:sldMk cId="3815216732" sldId="279"/>
            <ac:spMk id="32" creationId="{EEA5CDAC-7192-4071-3F80-DE51FDBA975A}"/>
          </ac:spMkLst>
        </pc:spChg>
        <pc:spChg chg="mod">
          <ac:chgData name="anggi detia" userId="926788ea545ad7a8" providerId="LiveId" clId="{941F2428-261E-4197-A523-E637EFD937F2}" dt="2022-05-30T02:17:30.402" v="853" actId="14100"/>
          <ac:spMkLst>
            <pc:docMk/>
            <pc:sldMk cId="3815216732" sldId="279"/>
            <ac:spMk id="37" creationId="{B0CA0537-9AEC-8BC8-C79A-7F2E954AABAF}"/>
          </ac:spMkLst>
        </pc:spChg>
        <pc:spChg chg="mod">
          <ac:chgData name="anggi detia" userId="926788ea545ad7a8" providerId="LiveId" clId="{941F2428-261E-4197-A523-E637EFD937F2}" dt="2022-05-30T02:17:47.279" v="857" actId="255"/>
          <ac:spMkLst>
            <pc:docMk/>
            <pc:sldMk cId="3815216732" sldId="279"/>
            <ac:spMk id="38" creationId="{8BAB314A-C169-0D1C-772F-6C307ED922F8}"/>
          </ac:spMkLst>
        </pc:spChg>
        <pc:cxnChg chg="mod">
          <ac:chgData name="anggi detia" userId="926788ea545ad7a8" providerId="LiveId" clId="{941F2428-261E-4197-A523-E637EFD937F2}" dt="2022-05-30T02:17:36.146" v="854" actId="14100"/>
          <ac:cxnSpMkLst>
            <pc:docMk/>
            <pc:sldMk cId="3815216732" sldId="279"/>
            <ac:cxnSpMk id="34" creationId="{DB2C1E6E-D7D7-9906-0DE8-F1A3208C13EF}"/>
          </ac:cxnSpMkLst>
        </pc:cxnChg>
      </pc:sldChg>
      <pc:sldChg chg="modSp mod">
        <pc:chgData name="anggi detia" userId="926788ea545ad7a8" providerId="LiveId" clId="{941F2428-261E-4197-A523-E637EFD937F2}" dt="2022-05-30T02:32:05.925" v="931" actId="20577"/>
        <pc:sldMkLst>
          <pc:docMk/>
          <pc:sldMk cId="2378765539" sldId="280"/>
        </pc:sldMkLst>
        <pc:spChg chg="mod">
          <ac:chgData name="anggi detia" userId="926788ea545ad7a8" providerId="LiveId" clId="{941F2428-261E-4197-A523-E637EFD937F2}" dt="2022-05-30T02:32:05.925" v="931" actId="20577"/>
          <ac:spMkLst>
            <pc:docMk/>
            <pc:sldMk cId="2378765539" sldId="280"/>
            <ac:spMk id="11" creationId="{00000000-0000-0000-0000-000000000000}"/>
          </ac:spMkLst>
        </pc:spChg>
      </pc:sldChg>
      <pc:sldChg chg="modSp mod">
        <pc:chgData name="anggi detia" userId="926788ea545ad7a8" providerId="LiveId" clId="{941F2428-261E-4197-A523-E637EFD937F2}" dt="2022-05-30T02:31:45.301" v="923" actId="20577"/>
        <pc:sldMkLst>
          <pc:docMk/>
          <pc:sldMk cId="4236138317" sldId="281"/>
        </pc:sldMkLst>
        <pc:spChg chg="mod">
          <ac:chgData name="anggi detia" userId="926788ea545ad7a8" providerId="LiveId" clId="{941F2428-261E-4197-A523-E637EFD937F2}" dt="2022-05-30T02:18:21.518" v="864" actId="14100"/>
          <ac:spMkLst>
            <pc:docMk/>
            <pc:sldMk cId="4236138317" sldId="281"/>
            <ac:spMk id="6" creationId="{250C96A4-7B92-4486-C434-7E1F602272ED}"/>
          </ac:spMkLst>
        </pc:spChg>
        <pc:spChg chg="mod">
          <ac:chgData name="anggi detia" userId="926788ea545ad7a8" providerId="LiveId" clId="{941F2428-261E-4197-A523-E637EFD937F2}" dt="2022-05-30T02:31:45.301" v="923" actId="20577"/>
          <ac:spMkLst>
            <pc:docMk/>
            <pc:sldMk cId="4236138317" sldId="281"/>
            <ac:spMk id="11" creationId="{00000000-0000-0000-0000-000000000000}"/>
          </ac:spMkLst>
        </pc:spChg>
        <pc:spChg chg="mod">
          <ac:chgData name="anggi detia" userId="926788ea545ad7a8" providerId="LiveId" clId="{941F2428-261E-4197-A523-E637EFD937F2}" dt="2022-05-30T02:18:37.539" v="868" actId="14100"/>
          <ac:spMkLst>
            <pc:docMk/>
            <pc:sldMk cId="4236138317" sldId="281"/>
            <ac:spMk id="16" creationId="{0EE53E03-599F-3D85-6778-4DA91EF89B70}"/>
          </ac:spMkLst>
        </pc:spChg>
        <pc:spChg chg="mod">
          <ac:chgData name="anggi detia" userId="926788ea545ad7a8" providerId="LiveId" clId="{941F2428-261E-4197-A523-E637EFD937F2}" dt="2022-05-30T02:18:43.200" v="869" actId="255"/>
          <ac:spMkLst>
            <pc:docMk/>
            <pc:sldMk cId="4236138317" sldId="281"/>
            <ac:spMk id="17" creationId="{2E38AE23-ADB2-6E75-DFAC-9536E32DF454}"/>
          </ac:spMkLst>
        </pc:spChg>
        <pc:spChg chg="mod">
          <ac:chgData name="anggi detia" userId="926788ea545ad7a8" providerId="LiveId" clId="{941F2428-261E-4197-A523-E637EFD937F2}" dt="2022-05-30T02:18:50.038" v="870" actId="255"/>
          <ac:spMkLst>
            <pc:docMk/>
            <pc:sldMk cId="4236138317" sldId="281"/>
            <ac:spMk id="28" creationId="{3E876212-3749-ACC5-C5CD-B31A23B8E3EE}"/>
          </ac:spMkLst>
        </pc:spChg>
        <pc:spChg chg="mod">
          <ac:chgData name="anggi detia" userId="926788ea545ad7a8" providerId="LiveId" clId="{941F2428-261E-4197-A523-E637EFD937F2}" dt="2022-05-30T02:19:10.073" v="873" actId="14100"/>
          <ac:spMkLst>
            <pc:docMk/>
            <pc:sldMk cId="4236138317" sldId="281"/>
            <ac:spMk id="29" creationId="{91750C6A-DAFD-48B2-3A7B-BD068DF25514}"/>
          </ac:spMkLst>
        </pc:spChg>
        <pc:spChg chg="mod">
          <ac:chgData name="anggi detia" userId="926788ea545ad7a8" providerId="LiveId" clId="{941F2428-261E-4197-A523-E637EFD937F2}" dt="2022-05-30T02:19:19.734" v="875" actId="255"/>
          <ac:spMkLst>
            <pc:docMk/>
            <pc:sldMk cId="4236138317" sldId="281"/>
            <ac:spMk id="30" creationId="{D23E8024-F747-AB8A-DD78-6D1F4A5D4F69}"/>
          </ac:spMkLst>
        </pc:spChg>
        <pc:spChg chg="mod">
          <ac:chgData name="anggi detia" userId="926788ea545ad7a8" providerId="LiveId" clId="{941F2428-261E-4197-A523-E637EFD937F2}" dt="2022-05-30T02:19:26.122" v="876" actId="255"/>
          <ac:spMkLst>
            <pc:docMk/>
            <pc:sldMk cId="4236138317" sldId="281"/>
            <ac:spMk id="31" creationId="{FE17444B-6007-1FE1-F080-8BBE331F2EC7}"/>
          </ac:spMkLst>
        </pc:spChg>
        <pc:grpChg chg="mod">
          <ac:chgData name="anggi detia" userId="926788ea545ad7a8" providerId="LiveId" clId="{941F2428-261E-4197-A523-E637EFD937F2}" dt="2022-05-30T02:19:11.051" v="874" actId="1076"/>
          <ac:grpSpMkLst>
            <pc:docMk/>
            <pc:sldMk cId="4236138317" sldId="281"/>
            <ac:grpSpMk id="7" creationId="{00000000-0000-0000-0000-000000000000}"/>
          </ac:grpSpMkLst>
        </pc:grpChg>
      </pc:sldChg>
      <pc:sldChg chg="modSp mod setBg">
        <pc:chgData name="anggi detia" userId="926788ea545ad7a8" providerId="LiveId" clId="{941F2428-261E-4197-A523-E637EFD937F2}" dt="2022-05-30T02:31:07.405" v="909" actId="20577"/>
        <pc:sldMkLst>
          <pc:docMk/>
          <pc:sldMk cId="3586687838" sldId="282"/>
        </pc:sldMkLst>
        <pc:spChg chg="mod">
          <ac:chgData name="anggi detia" userId="926788ea545ad7a8" providerId="LiveId" clId="{941F2428-261E-4197-A523-E637EFD937F2}" dt="2022-05-30T02:31:07.405" v="909" actId="20577"/>
          <ac:spMkLst>
            <pc:docMk/>
            <pc:sldMk cId="3586687838" sldId="282"/>
            <ac:spMk id="11" creationId="{00000000-0000-0000-0000-000000000000}"/>
          </ac:spMkLst>
        </pc:spChg>
        <pc:spChg chg="mod">
          <ac:chgData name="anggi detia" userId="926788ea545ad7a8" providerId="LiveId" clId="{941F2428-261E-4197-A523-E637EFD937F2}" dt="2022-05-30T02:29:57.509" v="905" actId="114"/>
          <ac:spMkLst>
            <pc:docMk/>
            <pc:sldMk cId="3586687838" sldId="282"/>
            <ac:spMk id="20" creationId="{8F19E370-FE42-29E4-B48E-C08F791C65B8}"/>
          </ac:spMkLst>
        </pc:spChg>
        <pc:spChg chg="mod">
          <ac:chgData name="anggi detia" userId="926788ea545ad7a8" providerId="LiveId" clId="{941F2428-261E-4197-A523-E637EFD937F2}" dt="2022-05-30T02:29:44.973" v="903" actId="114"/>
          <ac:spMkLst>
            <pc:docMk/>
            <pc:sldMk cId="3586687838" sldId="282"/>
            <ac:spMk id="22" creationId="{B19AD29C-5ACC-27B9-0F80-132BC61AEFB9}"/>
          </ac:spMkLst>
        </pc:spChg>
        <pc:spChg chg="mod">
          <ac:chgData name="anggi detia" userId="926788ea545ad7a8" providerId="LiveId" clId="{941F2428-261E-4197-A523-E637EFD937F2}" dt="2022-05-30T02:29:51.808" v="904" actId="114"/>
          <ac:spMkLst>
            <pc:docMk/>
            <pc:sldMk cId="3586687838" sldId="282"/>
            <ac:spMk id="23" creationId="{43261CCE-9A37-D50F-8A1A-55C1C9814F72}"/>
          </ac:spMkLst>
        </pc:spChg>
      </pc:sldChg>
      <pc:sldChg chg="modSp mod">
        <pc:chgData name="anggi detia" userId="926788ea545ad7a8" providerId="LiveId" clId="{941F2428-261E-4197-A523-E637EFD937F2}" dt="2022-05-30T02:31:12.555" v="911" actId="20577"/>
        <pc:sldMkLst>
          <pc:docMk/>
          <pc:sldMk cId="3302829357" sldId="283"/>
        </pc:sldMkLst>
        <pc:spChg chg="mod">
          <ac:chgData name="anggi detia" userId="926788ea545ad7a8" providerId="LiveId" clId="{941F2428-261E-4197-A523-E637EFD937F2}" dt="2022-05-30T02:31:12.555" v="911" actId="20577"/>
          <ac:spMkLst>
            <pc:docMk/>
            <pc:sldMk cId="3302829357" sldId="283"/>
            <ac:spMk id="11" creationId="{00000000-0000-0000-0000-000000000000}"/>
          </ac:spMkLst>
        </pc:spChg>
      </pc:sldChg>
      <pc:sldChg chg="modSp mod">
        <pc:chgData name="anggi detia" userId="926788ea545ad7a8" providerId="LiveId" clId="{941F2428-261E-4197-A523-E637EFD937F2}" dt="2022-05-30T02:31:37.525" v="921" actId="20577"/>
        <pc:sldMkLst>
          <pc:docMk/>
          <pc:sldMk cId="3560565890" sldId="284"/>
        </pc:sldMkLst>
        <pc:spChg chg="mod">
          <ac:chgData name="anggi detia" userId="926788ea545ad7a8" providerId="LiveId" clId="{941F2428-261E-4197-A523-E637EFD937F2}" dt="2022-05-30T02:31:37.525" v="921" actId="20577"/>
          <ac:spMkLst>
            <pc:docMk/>
            <pc:sldMk cId="3560565890" sldId="284"/>
            <ac:spMk id="11" creationId="{00000000-0000-0000-0000-000000000000}"/>
          </ac:spMkLst>
        </pc:spChg>
      </pc:sldChg>
      <pc:sldChg chg="addSp delSp modSp mod">
        <pc:chgData name="anggi detia" userId="926788ea545ad7a8" providerId="LiveId" clId="{941F2428-261E-4197-A523-E637EFD937F2}" dt="2022-05-30T02:31:33.387" v="919" actId="20577"/>
        <pc:sldMkLst>
          <pc:docMk/>
          <pc:sldMk cId="3482363879" sldId="286"/>
        </pc:sldMkLst>
        <pc:spChg chg="mod">
          <ac:chgData name="anggi detia" userId="926788ea545ad7a8" providerId="LiveId" clId="{941F2428-261E-4197-A523-E637EFD937F2}" dt="2022-05-27T16:50:41.676" v="711" actId="20577"/>
          <ac:spMkLst>
            <pc:docMk/>
            <pc:sldMk cId="3482363879" sldId="286"/>
            <ac:spMk id="2" creationId="{2F6BA0DF-20DA-D13F-64CD-4EB48CD8BEC1}"/>
          </ac:spMkLst>
        </pc:spChg>
        <pc:spChg chg="add mod">
          <ac:chgData name="anggi detia" userId="926788ea545ad7a8" providerId="LiveId" clId="{941F2428-261E-4197-A523-E637EFD937F2}" dt="2022-05-27T16:51:05.076" v="714" actId="1076"/>
          <ac:spMkLst>
            <pc:docMk/>
            <pc:sldMk cId="3482363879" sldId="286"/>
            <ac:spMk id="3" creationId="{4294DB21-E5B1-F0A6-F45C-54ADD1B064A9}"/>
          </ac:spMkLst>
        </pc:spChg>
        <pc:spChg chg="add del">
          <ac:chgData name="anggi detia" userId="926788ea545ad7a8" providerId="LiveId" clId="{941F2428-261E-4197-A523-E637EFD937F2}" dt="2022-05-27T16:49:45.821" v="701" actId="478"/>
          <ac:spMkLst>
            <pc:docMk/>
            <pc:sldMk cId="3482363879" sldId="286"/>
            <ac:spMk id="4" creationId="{0DFFB750-8346-EA86-02D7-698A041E4177}"/>
          </ac:spMkLst>
        </pc:spChg>
        <pc:spChg chg="mod">
          <ac:chgData name="anggi detia" userId="926788ea545ad7a8" providerId="LiveId" clId="{941F2428-261E-4197-A523-E637EFD937F2}" dt="2022-05-30T02:31:33.387" v="919" actId="20577"/>
          <ac:spMkLst>
            <pc:docMk/>
            <pc:sldMk cId="3482363879" sldId="286"/>
            <ac:spMk id="11" creationId="{00000000-0000-0000-0000-000000000000}"/>
          </ac:spMkLst>
        </pc:spChg>
      </pc:sldChg>
      <pc:sldChg chg="addSp delSp modSp add mod ord">
        <pc:chgData name="anggi detia" userId="926788ea545ad7a8" providerId="LiveId" clId="{941F2428-261E-4197-A523-E637EFD937F2}" dt="2022-05-30T02:31:26.841" v="917" actId="20577"/>
        <pc:sldMkLst>
          <pc:docMk/>
          <pc:sldMk cId="225889132" sldId="287"/>
        </pc:sldMkLst>
        <pc:spChg chg="del">
          <ac:chgData name="anggi detia" userId="926788ea545ad7a8" providerId="LiveId" clId="{941F2428-261E-4197-A523-E637EFD937F2}" dt="2022-05-27T16:05:11.617" v="16" actId="478"/>
          <ac:spMkLst>
            <pc:docMk/>
            <pc:sldMk cId="225889132" sldId="287"/>
            <ac:spMk id="2" creationId="{2F6BA0DF-20DA-D13F-64CD-4EB48CD8BEC1}"/>
          </ac:spMkLst>
        </pc:spChg>
        <pc:spChg chg="add del mod">
          <ac:chgData name="anggi detia" userId="926788ea545ad7a8" providerId="LiveId" clId="{941F2428-261E-4197-A523-E637EFD937F2}" dt="2022-05-27T16:06:58.300" v="71" actId="14100"/>
          <ac:spMkLst>
            <pc:docMk/>
            <pc:sldMk cId="225889132" sldId="287"/>
            <ac:spMk id="3" creationId="{D5549820-43BC-4382-A2EF-7AC60AFB6D6E}"/>
          </ac:spMkLst>
        </pc:spChg>
        <pc:spChg chg="add del mod">
          <ac:chgData name="anggi detia" userId="926788ea545ad7a8" providerId="LiveId" clId="{941F2428-261E-4197-A523-E637EFD937F2}" dt="2022-05-27T16:09:53.137" v="88" actId="478"/>
          <ac:spMkLst>
            <pc:docMk/>
            <pc:sldMk cId="225889132" sldId="287"/>
            <ac:spMk id="6" creationId="{ECBA533F-6132-3B09-1DD2-E65D371E9704}"/>
          </ac:spMkLst>
        </pc:spChg>
        <pc:spChg chg="mod">
          <ac:chgData name="anggi detia" userId="926788ea545ad7a8" providerId="LiveId" clId="{941F2428-261E-4197-A523-E637EFD937F2}" dt="2022-05-30T02:31:26.841" v="917" actId="20577"/>
          <ac:spMkLst>
            <pc:docMk/>
            <pc:sldMk cId="225889132" sldId="287"/>
            <ac:spMk id="11" creationId="{00000000-0000-0000-0000-000000000000}"/>
          </ac:spMkLst>
        </pc:spChg>
        <pc:spChg chg="add mod">
          <ac:chgData name="anggi detia" userId="926788ea545ad7a8" providerId="LiveId" clId="{941F2428-261E-4197-A523-E637EFD937F2}" dt="2022-05-27T16:14:17.938" v="96" actId="1076"/>
          <ac:spMkLst>
            <pc:docMk/>
            <pc:sldMk cId="225889132" sldId="287"/>
            <ac:spMk id="16" creationId="{6DF0D651-9734-DCF6-0ABE-C724F1B509E0}"/>
          </ac:spMkLst>
        </pc:spChg>
        <pc:grpChg chg="mod">
          <ac:chgData name="anggi detia" userId="926788ea545ad7a8" providerId="LiveId" clId="{941F2428-261E-4197-A523-E637EFD937F2}" dt="2022-05-27T16:08:52.562" v="80" actId="1076"/>
          <ac:grpSpMkLst>
            <pc:docMk/>
            <pc:sldMk cId="225889132" sldId="287"/>
            <ac:grpSpMk id="7" creationId="{00000000-0000-0000-0000-000000000000}"/>
          </ac:grpSpMkLst>
        </pc:grpChg>
        <pc:picChg chg="add del mod">
          <ac:chgData name="anggi detia" userId="926788ea545ad7a8" providerId="LiveId" clId="{941F2428-261E-4197-A523-E637EFD937F2}" dt="2022-05-27T16:12:49.290" v="89" actId="478"/>
          <ac:picMkLst>
            <pc:docMk/>
            <pc:sldMk cId="225889132" sldId="287"/>
            <ac:picMk id="5" creationId="{CC128F11-6E9F-F9AD-BF31-13410BA96209}"/>
          </ac:picMkLst>
        </pc:picChg>
        <pc:picChg chg="add mod modCrop">
          <ac:chgData name="anggi detia" userId="926788ea545ad7a8" providerId="LiveId" clId="{941F2428-261E-4197-A523-E637EFD937F2}" dt="2022-05-27T16:13:39.837" v="94" actId="1076"/>
          <ac:picMkLst>
            <pc:docMk/>
            <pc:sldMk cId="225889132" sldId="287"/>
            <ac:picMk id="9" creationId="{0DD63E8F-CECA-D9F9-F31A-66219D43415E}"/>
          </ac:picMkLst>
        </pc:picChg>
      </pc:sldChg>
      <pc:sldChg chg="addSp delSp modSp add del mod">
        <pc:chgData name="anggi detia" userId="926788ea545ad7a8" providerId="LiveId" clId="{941F2428-261E-4197-A523-E637EFD937F2}" dt="2022-05-27T16:04:52.470" v="12" actId="2696"/>
        <pc:sldMkLst>
          <pc:docMk/>
          <pc:sldMk cId="2073495492" sldId="287"/>
        </pc:sldMkLst>
        <pc:spChg chg="del">
          <ac:chgData name="anggi detia" userId="926788ea545ad7a8" providerId="LiveId" clId="{941F2428-261E-4197-A523-E637EFD937F2}" dt="2022-05-27T16:02:34.456" v="3" actId="478"/>
          <ac:spMkLst>
            <pc:docMk/>
            <pc:sldMk cId="2073495492" sldId="287"/>
            <ac:spMk id="2" creationId="{2F6BA0DF-20DA-D13F-64CD-4EB48CD8BEC1}"/>
          </ac:spMkLst>
        </pc:spChg>
        <pc:spChg chg="mod">
          <ac:chgData name="anggi detia" userId="926788ea545ad7a8" providerId="LiveId" clId="{941F2428-261E-4197-A523-E637EFD937F2}" dt="2022-05-27T16:03:10.034" v="9" actId="11"/>
          <ac:spMkLst>
            <pc:docMk/>
            <pc:sldMk cId="2073495492" sldId="287"/>
            <ac:spMk id="4" creationId="{0DFFB750-8346-EA86-02D7-698A041E4177}"/>
          </ac:spMkLst>
        </pc:spChg>
        <pc:spChg chg="add mod">
          <ac:chgData name="anggi detia" userId="926788ea545ad7a8" providerId="LiveId" clId="{941F2428-261E-4197-A523-E637EFD937F2}" dt="2022-05-27T16:04:43.483" v="11" actId="1076"/>
          <ac:spMkLst>
            <pc:docMk/>
            <pc:sldMk cId="2073495492" sldId="287"/>
            <ac:spMk id="24" creationId="{14F4EECE-04D3-A4BB-FE0D-8E702B3C68F6}"/>
          </ac:spMkLst>
        </pc:spChg>
      </pc:sldChg>
      <pc:sldChg chg="delSp modSp add mod ord">
        <pc:chgData name="anggi detia" userId="926788ea545ad7a8" providerId="LiveId" clId="{941F2428-261E-4197-A523-E637EFD937F2}" dt="2022-05-30T02:31:21.857" v="915" actId="20577"/>
        <pc:sldMkLst>
          <pc:docMk/>
          <pc:sldMk cId="284587351" sldId="288"/>
        </pc:sldMkLst>
        <pc:spChg chg="mod">
          <ac:chgData name="anggi detia" userId="926788ea545ad7a8" providerId="LiveId" clId="{941F2428-261E-4197-A523-E637EFD937F2}" dt="2022-05-27T16:17:15.623" v="146" actId="20577"/>
          <ac:spMkLst>
            <pc:docMk/>
            <pc:sldMk cId="284587351" sldId="288"/>
            <ac:spMk id="2" creationId="{A733F006-C6E3-240D-A8BA-089FDB9D5F1E}"/>
          </ac:spMkLst>
        </pc:spChg>
        <pc:spChg chg="mod">
          <ac:chgData name="anggi detia" userId="926788ea545ad7a8" providerId="LiveId" clId="{941F2428-261E-4197-A523-E637EFD937F2}" dt="2022-05-30T02:22:15.371" v="899" actId="2711"/>
          <ac:spMkLst>
            <pc:docMk/>
            <pc:sldMk cId="284587351" sldId="288"/>
            <ac:spMk id="5" creationId="{E9476A2B-FC47-10EC-65D2-99811E132238}"/>
          </ac:spMkLst>
        </pc:spChg>
        <pc:spChg chg="del mod">
          <ac:chgData name="anggi detia" userId="926788ea545ad7a8" providerId="LiveId" clId="{941F2428-261E-4197-A523-E637EFD937F2}" dt="2022-05-27T16:21:19.119" v="363" actId="478"/>
          <ac:spMkLst>
            <pc:docMk/>
            <pc:sldMk cId="284587351" sldId="288"/>
            <ac:spMk id="6" creationId="{55CF144E-DB9B-409D-DEA0-EA057D92CCF2}"/>
          </ac:spMkLst>
        </pc:spChg>
        <pc:spChg chg="mod">
          <ac:chgData name="anggi detia" userId="926788ea545ad7a8" providerId="LiveId" clId="{941F2428-261E-4197-A523-E637EFD937F2}" dt="2022-05-30T02:20:21.896" v="881" actId="14100"/>
          <ac:spMkLst>
            <pc:docMk/>
            <pc:sldMk cId="284587351" sldId="288"/>
            <ac:spMk id="9" creationId="{A1233D1D-0239-F27E-165D-26971D0EE9CE}"/>
          </ac:spMkLst>
        </pc:spChg>
        <pc:spChg chg="mod">
          <ac:chgData name="anggi detia" userId="926788ea545ad7a8" providerId="LiveId" clId="{941F2428-261E-4197-A523-E637EFD937F2}" dt="2022-05-30T02:31:21.857" v="915" actId="20577"/>
          <ac:spMkLst>
            <pc:docMk/>
            <pc:sldMk cId="284587351" sldId="288"/>
            <ac:spMk id="11" creationId="{00000000-0000-0000-0000-000000000000}"/>
          </ac:spMkLst>
        </pc:spChg>
        <pc:spChg chg="mod">
          <ac:chgData name="anggi detia" userId="926788ea545ad7a8" providerId="LiveId" clId="{941F2428-261E-4197-A523-E637EFD937F2}" dt="2022-05-30T02:22:06.332" v="898" actId="2711"/>
          <ac:spMkLst>
            <pc:docMk/>
            <pc:sldMk cId="284587351" sldId="288"/>
            <ac:spMk id="17" creationId="{676F2252-D8E2-1F6D-6731-C5AC78DF20E1}"/>
          </ac:spMkLst>
        </pc:spChg>
        <pc:spChg chg="mod">
          <ac:chgData name="anggi detia" userId="926788ea545ad7a8" providerId="LiveId" clId="{941F2428-261E-4197-A523-E637EFD937F2}" dt="2022-05-30T02:20:36.320" v="884" actId="14100"/>
          <ac:spMkLst>
            <pc:docMk/>
            <pc:sldMk cId="284587351" sldId="288"/>
            <ac:spMk id="18" creationId="{6502E5D6-576D-816B-1220-09F81B32FC92}"/>
          </ac:spMkLst>
        </pc:spChg>
        <pc:spChg chg="mod">
          <ac:chgData name="anggi detia" userId="926788ea545ad7a8" providerId="LiveId" clId="{941F2428-261E-4197-A523-E637EFD937F2}" dt="2022-05-30T02:20:41.044" v="886" actId="14100"/>
          <ac:spMkLst>
            <pc:docMk/>
            <pc:sldMk cId="284587351" sldId="288"/>
            <ac:spMk id="20" creationId="{B4C6C7C0-D234-E22B-A6B2-DAD8544FF3C2}"/>
          </ac:spMkLst>
        </pc:spChg>
        <pc:spChg chg="mod">
          <ac:chgData name="anggi detia" userId="926788ea545ad7a8" providerId="LiveId" clId="{941F2428-261E-4197-A523-E637EFD937F2}" dt="2022-05-30T02:22:33.362" v="902" actId="14100"/>
          <ac:spMkLst>
            <pc:docMk/>
            <pc:sldMk cId="284587351" sldId="288"/>
            <ac:spMk id="22" creationId="{0FB6149A-36C7-D708-6479-4D664609405C}"/>
          </ac:spMkLst>
        </pc:spChg>
        <pc:grpChg chg="mod">
          <ac:chgData name="anggi detia" userId="926788ea545ad7a8" providerId="LiveId" clId="{941F2428-261E-4197-A523-E637EFD937F2}" dt="2022-05-30T02:20:11.054" v="879" actId="1076"/>
          <ac:grpSpMkLst>
            <pc:docMk/>
            <pc:sldMk cId="284587351" sldId="288"/>
            <ac:grpSpMk id="7" creationId="{00000000-0000-0000-0000-000000000000}"/>
          </ac:grpSpMkLst>
        </pc:grpChg>
      </pc:sldChg>
      <pc:sldChg chg="add del setBg">
        <pc:chgData name="anggi detia" userId="926788ea545ad7a8" providerId="LiveId" clId="{941F2428-261E-4197-A523-E637EFD937F2}" dt="2022-05-27T16:06:07.773" v="61"/>
        <pc:sldMkLst>
          <pc:docMk/>
          <pc:sldMk cId="1306716938" sldId="288"/>
        </pc:sldMkLst>
      </pc:sldChg>
      <pc:sldChg chg="addSp delSp modSp add mod">
        <pc:chgData name="anggi detia" userId="926788ea545ad7a8" providerId="LiveId" clId="{941F2428-261E-4197-A523-E637EFD937F2}" dt="2022-05-27T16:36:35.706" v="607" actId="13822"/>
        <pc:sldMkLst>
          <pc:docMk/>
          <pc:sldMk cId="3310730554" sldId="289"/>
        </pc:sldMkLst>
        <pc:spChg chg="del">
          <ac:chgData name="anggi detia" userId="926788ea545ad7a8" providerId="LiveId" clId="{941F2428-261E-4197-A523-E637EFD937F2}" dt="2022-05-27T16:33:19.106" v="527" actId="478"/>
          <ac:spMkLst>
            <pc:docMk/>
            <pc:sldMk cId="3310730554" sldId="289"/>
            <ac:spMk id="3" creationId="{F055B3F2-230F-CC26-9E23-FCE036282B76}"/>
          </ac:spMkLst>
        </pc:spChg>
        <pc:spChg chg="add mod">
          <ac:chgData name="anggi detia" userId="926788ea545ad7a8" providerId="LiveId" clId="{941F2428-261E-4197-A523-E637EFD937F2}" dt="2022-05-27T16:36:35.706" v="607" actId="13822"/>
          <ac:spMkLst>
            <pc:docMk/>
            <pc:sldMk cId="3310730554" sldId="289"/>
            <ac:spMk id="4" creationId="{7EF60697-F689-297E-D4CA-E606B051822D}"/>
          </ac:spMkLst>
        </pc:spChg>
        <pc:spChg chg="del">
          <ac:chgData name="anggi detia" userId="926788ea545ad7a8" providerId="LiveId" clId="{941F2428-261E-4197-A523-E637EFD937F2}" dt="2022-05-27T16:33:23.659" v="528" actId="478"/>
          <ac:spMkLst>
            <pc:docMk/>
            <pc:sldMk cId="3310730554" sldId="289"/>
            <ac:spMk id="10" creationId="{29A0932D-C537-CFAD-AD0F-3EAB898CBE0F}"/>
          </ac:spMkLst>
        </pc:spChg>
      </pc:sldChg>
      <pc:sldChg chg="delSp new mod setBg">
        <pc:chgData name="anggi detia" userId="926788ea545ad7a8" providerId="LiveId" clId="{941F2428-261E-4197-A523-E637EFD937F2}" dt="2022-05-27T16:53:30.835" v="723"/>
        <pc:sldMkLst>
          <pc:docMk/>
          <pc:sldMk cId="3727902042" sldId="290"/>
        </pc:sldMkLst>
        <pc:spChg chg="del">
          <ac:chgData name="anggi detia" userId="926788ea545ad7a8" providerId="LiveId" clId="{941F2428-261E-4197-A523-E637EFD937F2}" dt="2022-05-27T16:51:43.026" v="716" actId="478"/>
          <ac:spMkLst>
            <pc:docMk/>
            <pc:sldMk cId="3727902042" sldId="290"/>
            <ac:spMk id="2" creationId="{51BD076E-9B8B-4B91-6C19-6EC49BCC5F58}"/>
          </ac:spMkLst>
        </pc:spChg>
      </pc:sldChg>
      <pc:sldChg chg="addSp delSp modSp add mod">
        <pc:chgData name="anggi detia" userId="926788ea545ad7a8" providerId="LiveId" clId="{941F2428-261E-4197-A523-E637EFD937F2}" dt="2022-05-30T02:42:08.733" v="1058" actId="179"/>
        <pc:sldMkLst>
          <pc:docMk/>
          <pc:sldMk cId="4016510824" sldId="291"/>
        </pc:sldMkLst>
        <pc:spChg chg="mod">
          <ac:chgData name="anggi detia" userId="926788ea545ad7a8" providerId="LiveId" clId="{941F2428-261E-4197-A523-E637EFD937F2}" dt="2022-05-30T02:35:22.451" v="997" actId="1076"/>
          <ac:spMkLst>
            <pc:docMk/>
            <pc:sldMk cId="4016510824" sldId="291"/>
            <ac:spMk id="2" creationId="{A733F006-C6E3-240D-A8BA-089FDB9D5F1E}"/>
          </ac:spMkLst>
        </pc:spChg>
        <pc:spChg chg="add del mod">
          <ac:chgData name="anggi detia" userId="926788ea545ad7a8" providerId="LiveId" clId="{941F2428-261E-4197-A523-E637EFD937F2}" dt="2022-05-30T02:37:27.919" v="1006"/>
          <ac:spMkLst>
            <pc:docMk/>
            <pc:sldMk cId="4016510824" sldId="291"/>
            <ac:spMk id="3" creationId="{909C4A78-C7F6-55E2-03AD-6F6D167AFA5F}"/>
          </ac:spMkLst>
        </pc:spChg>
        <pc:spChg chg="add mod">
          <ac:chgData name="anggi detia" userId="926788ea545ad7a8" providerId="LiveId" clId="{941F2428-261E-4197-A523-E637EFD937F2}" dt="2022-05-30T02:41:31.091" v="1047" actId="179"/>
          <ac:spMkLst>
            <pc:docMk/>
            <pc:sldMk cId="4016510824" sldId="291"/>
            <ac:spMk id="4" creationId="{0A6E919B-BA06-07B2-07DB-BDC41058CA82}"/>
          </ac:spMkLst>
        </pc:spChg>
        <pc:spChg chg="del">
          <ac:chgData name="anggi detia" userId="926788ea545ad7a8" providerId="LiveId" clId="{941F2428-261E-4197-A523-E637EFD937F2}" dt="2022-05-30T02:35:13.579" v="995" actId="478"/>
          <ac:spMkLst>
            <pc:docMk/>
            <pc:sldMk cId="4016510824" sldId="291"/>
            <ac:spMk id="5" creationId="{E9476A2B-FC47-10EC-65D2-99811E132238}"/>
          </ac:spMkLst>
        </pc:spChg>
        <pc:spChg chg="del">
          <ac:chgData name="anggi detia" userId="926788ea545ad7a8" providerId="LiveId" clId="{941F2428-261E-4197-A523-E637EFD937F2}" dt="2022-05-30T02:35:26.921" v="999" actId="478"/>
          <ac:spMkLst>
            <pc:docMk/>
            <pc:sldMk cId="4016510824" sldId="291"/>
            <ac:spMk id="9" creationId="{A1233D1D-0239-F27E-165D-26971D0EE9CE}"/>
          </ac:spMkLst>
        </pc:spChg>
        <pc:spChg chg="del">
          <ac:chgData name="anggi detia" userId="926788ea545ad7a8" providerId="LiveId" clId="{941F2428-261E-4197-A523-E637EFD937F2}" dt="2022-05-30T02:35:25.310" v="998" actId="478"/>
          <ac:spMkLst>
            <pc:docMk/>
            <pc:sldMk cId="4016510824" sldId="291"/>
            <ac:spMk id="17" creationId="{676F2252-D8E2-1F6D-6731-C5AC78DF20E1}"/>
          </ac:spMkLst>
        </pc:spChg>
        <pc:spChg chg="del">
          <ac:chgData name="anggi detia" userId="926788ea545ad7a8" providerId="LiveId" clId="{941F2428-261E-4197-A523-E637EFD937F2}" dt="2022-05-30T02:35:31.001" v="1000" actId="478"/>
          <ac:spMkLst>
            <pc:docMk/>
            <pc:sldMk cId="4016510824" sldId="291"/>
            <ac:spMk id="18" creationId="{6502E5D6-576D-816B-1220-09F81B32FC92}"/>
          </ac:spMkLst>
        </pc:spChg>
        <pc:spChg chg="add mod">
          <ac:chgData name="anggi detia" userId="926788ea545ad7a8" providerId="LiveId" clId="{941F2428-261E-4197-A523-E637EFD937F2}" dt="2022-05-30T02:42:08.733" v="1058" actId="179"/>
          <ac:spMkLst>
            <pc:docMk/>
            <pc:sldMk cId="4016510824" sldId="291"/>
            <ac:spMk id="19" creationId="{45C5437D-5DE5-D93D-9355-0860605DDCD7}"/>
          </ac:spMkLst>
        </pc:spChg>
        <pc:spChg chg="del">
          <ac:chgData name="anggi detia" userId="926788ea545ad7a8" providerId="LiveId" clId="{941F2428-261E-4197-A523-E637EFD937F2}" dt="2022-05-30T02:35:32.478" v="1001" actId="478"/>
          <ac:spMkLst>
            <pc:docMk/>
            <pc:sldMk cId="4016510824" sldId="291"/>
            <ac:spMk id="20" creationId="{B4C6C7C0-D234-E22B-A6B2-DAD8544FF3C2}"/>
          </ac:spMkLst>
        </pc:spChg>
        <pc:spChg chg="del">
          <ac:chgData name="anggi detia" userId="926788ea545ad7a8" providerId="LiveId" clId="{941F2428-261E-4197-A523-E637EFD937F2}" dt="2022-05-30T02:35:35.480" v="1002" actId="478"/>
          <ac:spMkLst>
            <pc:docMk/>
            <pc:sldMk cId="4016510824" sldId="291"/>
            <ac:spMk id="22" creationId="{0FB6149A-36C7-D708-6479-4D664609405C}"/>
          </ac:spMkLst>
        </pc:spChg>
      </pc:sldChg>
      <pc:sldChg chg="modSp add mod">
        <pc:chgData name="anggi detia" userId="926788ea545ad7a8" providerId="LiveId" clId="{941F2428-261E-4197-A523-E637EFD937F2}" dt="2022-05-30T02:41:09.798" v="1043" actId="179"/>
        <pc:sldMkLst>
          <pc:docMk/>
          <pc:sldMk cId="1188722904" sldId="292"/>
        </pc:sldMkLst>
        <pc:spChg chg="mod">
          <ac:chgData name="anggi detia" userId="926788ea545ad7a8" providerId="LiveId" clId="{941F2428-261E-4197-A523-E637EFD937F2}" dt="2022-05-30T02:41:09.798" v="1043" actId="179"/>
          <ac:spMkLst>
            <pc:docMk/>
            <pc:sldMk cId="1188722904" sldId="292"/>
            <ac:spMk id="4" creationId="{0A6E919B-BA06-07B2-07DB-BDC41058CA82}"/>
          </ac:spMkLst>
        </pc:spChg>
        <pc:spChg chg="mod">
          <ac:chgData name="anggi detia" userId="926788ea545ad7a8" providerId="LiveId" clId="{941F2428-261E-4197-A523-E637EFD937F2}" dt="2022-05-30T02:40:45.001" v="1038" actId="179"/>
          <ac:spMkLst>
            <pc:docMk/>
            <pc:sldMk cId="1188722904" sldId="292"/>
            <ac:spMk id="19" creationId="{45C5437D-5DE5-D93D-9355-0860605DDCD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66D27-DE06-40B4-BEBB-99905555E750}" type="datetimeFigureOut">
              <a:rPr lang="en-US" smtClean="0"/>
              <a:t>5/30/2022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B1283-1CAC-4C22-AE27-57A3D24587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437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28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04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559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832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32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4862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6702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627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201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774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2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780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88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252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4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0618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926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040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996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3735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895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50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718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73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19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478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666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5B1283-1CAC-4C22-AE27-57A3D24587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573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14451"/>
            <a:ext cx="8229600" cy="33944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0EE17-CFAB-4D26-B63C-0014F2997EC4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4CEBB-2B45-44E7-9A9C-6831F2A34C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94992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dollarsandsense.sg/5-insurance-sales-tactics-that-singaporeans-keep-falling-for/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73967" y="1733550"/>
            <a:ext cx="5270786" cy="738656"/>
          </a:xfrm>
          <a:prstGeom prst="rect">
            <a:avLst/>
          </a:prstGeom>
          <a:noFill/>
        </p:spPr>
        <p:txBody>
          <a:bodyPr wrap="none" lIns="91432" tIns="45716" rIns="91432" bIns="45716">
            <a:spAutoFit/>
          </a:bodyPr>
          <a:lstStyle/>
          <a:p>
            <a:pPr algn="ctr"/>
            <a:r>
              <a:rPr lang="en-US" sz="4200" b="1" dirty="0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Calibri" pitchFamily="34" charset="0"/>
              </a:rPr>
              <a:t>Media </a:t>
            </a:r>
            <a:r>
              <a:rPr lang="en-US" sz="4200" b="1" dirty="0" err="1">
                <a:ln w="0"/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Cambria" pitchFamily="18" charset="0"/>
                <a:cs typeface="Calibri" pitchFamily="34" charset="0"/>
              </a:rPr>
              <a:t>Pembelajaran</a:t>
            </a:r>
            <a:endParaRPr lang="en-US" sz="4200" b="1" dirty="0">
              <a:ln w="0"/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Cambria" pitchFamily="18" charset="0"/>
              <a:cs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74720" y="2522494"/>
            <a:ext cx="5669280" cy="1138765"/>
          </a:xfrm>
          <a:prstGeom prst="rect">
            <a:avLst/>
          </a:prstGeom>
          <a:noFill/>
        </p:spPr>
        <p:txBody>
          <a:bodyPr wrap="square" lIns="91432" tIns="45716" rIns="91432" bIns="45716">
            <a:spAutoFit/>
          </a:bodyPr>
          <a:lstStyle/>
          <a:p>
            <a:pPr algn="ctr"/>
            <a:r>
              <a:rPr lang="en-US" sz="4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Ilmu</a:t>
            </a:r>
            <a:r>
              <a:rPr lang="en-U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</a:t>
            </a:r>
            <a:r>
              <a:rPr lang="en-US" sz="4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Pengetahuan</a:t>
            </a:r>
            <a:r>
              <a:rPr lang="en-U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</a:t>
            </a:r>
            <a:r>
              <a:rPr lang="en-US" sz="40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Sosial</a:t>
            </a:r>
            <a:endParaRPr lang="en-US" sz="6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ndara" pitchFamily="34" charset="0"/>
              <a:ea typeface="Cambria" pitchFamily="18" charset="0"/>
              <a:cs typeface="Calibri" pitchFamily="34" charset="0"/>
            </a:endParaRPr>
          </a:p>
          <a:p>
            <a:pPr algn="ctr"/>
            <a:r>
              <a:rPr lang="en-US" sz="28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untuk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SMP/MTs </a:t>
            </a:r>
            <a:r>
              <a:rPr lang="en-US" sz="28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Kelas</a:t>
            </a:r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ndara" pitchFamily="34" charset="0"/>
                <a:ea typeface="Cambria" pitchFamily="18" charset="0"/>
                <a:cs typeface="Calibri" pitchFamily="34" charset="0"/>
              </a:rPr>
              <a:t> VII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703320" y="2533650"/>
            <a:ext cx="521208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D:\Buku Kur Merdeka\PP\PENDIDIKAN PANCASILA 1 SM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5800" y="561646"/>
            <a:ext cx="2743200" cy="3974040"/>
          </a:xfrm>
          <a:prstGeom prst="rect">
            <a:avLst/>
          </a:prstGeom>
          <a:noFill/>
          <a:effectLst>
            <a:outerShdw dist="152400" dir="18900000" algn="bl" rotWithShape="0">
              <a:schemeClr val="tx1">
                <a:lumMod val="65000"/>
                <a:lumOff val="3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8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9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2" name="Picture 1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pic>
        <p:nvPicPr>
          <p:cNvPr id="4" name="Picture 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9ECBF93-918F-7758-293C-121E521F79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561646"/>
            <a:ext cx="2743200" cy="396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786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18495" y="112581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18903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76200" y="562484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+mj-lt"/>
              <a:buAutoNum type="arabicPeriod" startAt="2"/>
            </a:pPr>
            <a:r>
              <a:rPr lang="en-US" b="1" dirty="0" err="1"/>
              <a:t>Mengenal</a:t>
            </a:r>
            <a:r>
              <a:rPr lang="en-US" b="1" dirty="0"/>
              <a:t> Masyarakat</a:t>
            </a:r>
          </a:p>
          <a:p>
            <a:pPr marL="230188" algn="just"/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berinteraksi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sekitarnya</a:t>
            </a:r>
            <a:r>
              <a:rPr lang="en-US" dirty="0"/>
              <a:t>, </a:t>
            </a:r>
            <a:r>
              <a:rPr lang="en-US" dirty="0" err="1"/>
              <a:t>manusia</a:t>
            </a:r>
            <a:r>
              <a:rPr lang="en-US" dirty="0"/>
              <a:t> juga </a:t>
            </a:r>
            <a:r>
              <a:rPr lang="en-US" dirty="0" err="1"/>
              <a:t>berinteraksi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sesamanya</a:t>
            </a:r>
            <a:r>
              <a:rPr lang="en-US" dirty="0"/>
              <a:t>. Hal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makhluk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.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mungkin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interaksi</a:t>
            </a:r>
            <a:r>
              <a:rPr lang="en-US" dirty="0"/>
              <a:t>. </a:t>
            </a:r>
            <a:r>
              <a:rPr lang="en-US" dirty="0" err="1"/>
              <a:t>Interaksi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interaksi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.</a:t>
            </a:r>
            <a:r>
              <a:rPr lang="en-US" b="1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D0945E-9389-6D8D-804A-6E3394782F79}"/>
              </a:ext>
            </a:extLst>
          </p:cNvPr>
          <p:cNvSpPr/>
          <p:nvPr/>
        </p:nvSpPr>
        <p:spPr>
          <a:xfrm>
            <a:off x="379152" y="1895131"/>
            <a:ext cx="3505200" cy="197201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84163" indent="-284163" defTabSz="746125">
              <a:buFont typeface="+mj-lt"/>
              <a:buAutoNum type="alphaLcPeriod"/>
            </a:pPr>
            <a:r>
              <a:rPr lang="en-US" b="1" dirty="0" err="1">
                <a:solidFill>
                  <a:schemeClr val="bg1"/>
                </a:solidFill>
              </a:rPr>
              <a:t>Pengertian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Interaksi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Sosial</a:t>
            </a:r>
            <a:endParaRPr lang="en-US" b="1" dirty="0">
              <a:solidFill>
                <a:schemeClr val="bg1"/>
              </a:solidFill>
            </a:endParaRPr>
          </a:p>
          <a:p>
            <a:pPr marL="284163" defTabSz="746125"/>
            <a:r>
              <a:rPr lang="en-US" dirty="0" err="1">
                <a:solidFill>
                  <a:schemeClr val="bg1"/>
                </a:solidFill>
              </a:rPr>
              <a:t>Interaksi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sosial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adalah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hubungan</a:t>
            </a:r>
            <a:r>
              <a:rPr lang="en-US" dirty="0">
                <a:solidFill>
                  <a:schemeClr val="bg1"/>
                </a:solidFill>
              </a:rPr>
              <a:t> timbal </a:t>
            </a:r>
            <a:r>
              <a:rPr lang="en-US" dirty="0" err="1">
                <a:solidFill>
                  <a:schemeClr val="bg1"/>
                </a:solidFill>
              </a:rPr>
              <a:t>balik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berupa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aksi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saling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memengaruhi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antarindividu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antara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individu</a:t>
            </a:r>
            <a:r>
              <a:rPr lang="en-US" dirty="0">
                <a:solidFill>
                  <a:schemeClr val="bg1"/>
                </a:solidFill>
              </a:rPr>
              <a:t> dan </a:t>
            </a:r>
            <a:r>
              <a:rPr lang="en-US" dirty="0" err="1">
                <a:solidFill>
                  <a:schemeClr val="bg1"/>
                </a:solidFill>
              </a:rPr>
              <a:t>kelompok</a:t>
            </a:r>
            <a:r>
              <a:rPr lang="en-US" dirty="0">
                <a:solidFill>
                  <a:schemeClr val="bg1"/>
                </a:solidFill>
              </a:rPr>
              <a:t>, dan </a:t>
            </a:r>
            <a:r>
              <a:rPr lang="en-US" dirty="0" err="1">
                <a:solidFill>
                  <a:schemeClr val="bg1"/>
                </a:solidFill>
              </a:rPr>
              <a:t>antarkelompok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C5B1D7C-8698-E8AA-90BD-0F30A12CAAC1}"/>
              </a:ext>
            </a:extLst>
          </p:cNvPr>
          <p:cNvSpPr/>
          <p:nvPr/>
        </p:nvSpPr>
        <p:spPr>
          <a:xfrm>
            <a:off x="4190999" y="1905448"/>
            <a:ext cx="4114798" cy="9700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4163" indent="-284163" defTabSz="746125">
              <a:buFont typeface="+mj-lt"/>
              <a:buAutoNum type="alphaLcPeriod"/>
            </a:pPr>
            <a:endParaRPr lang="en-US" dirty="0">
              <a:solidFill>
                <a:schemeClr val="tx1"/>
              </a:solidFill>
            </a:endParaRPr>
          </a:p>
          <a:p>
            <a:pPr marL="284163" indent="-284163" defTabSz="746125">
              <a:buFont typeface="+mj-lt"/>
              <a:buAutoNum type="alphaLcPeriod" startAt="2"/>
            </a:pPr>
            <a:r>
              <a:rPr lang="en-US" b="1" dirty="0" err="1">
                <a:solidFill>
                  <a:schemeClr val="bg1"/>
                </a:solidFill>
              </a:rPr>
              <a:t>Syarat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Interaksi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Sosial</a:t>
            </a:r>
            <a:endParaRPr lang="en-US" b="1" dirty="0">
              <a:solidFill>
                <a:schemeClr val="bg1"/>
              </a:solidFill>
            </a:endParaRPr>
          </a:p>
          <a:p>
            <a:pPr marL="284163" defTabSz="746125"/>
            <a:r>
              <a:rPr lang="en-US" sz="1600" dirty="0" err="1">
                <a:solidFill>
                  <a:schemeClr val="bg1"/>
                </a:solidFill>
              </a:rPr>
              <a:t>Menurut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/>
              <a:t>Soerjono</a:t>
            </a:r>
            <a:r>
              <a:rPr lang="en-US" sz="1600" dirty="0"/>
              <a:t> </a:t>
            </a:r>
            <a:r>
              <a:rPr lang="en-US" sz="1600" dirty="0" err="1"/>
              <a:t>Soekanto</a:t>
            </a:r>
            <a:r>
              <a:rPr lang="en-US" sz="1600" dirty="0"/>
              <a:t> </a:t>
            </a:r>
            <a:r>
              <a:rPr lang="en-US" sz="1600" dirty="0" err="1">
                <a:solidFill>
                  <a:schemeClr val="bg1"/>
                </a:solidFill>
              </a:rPr>
              <a:t>terdapat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dua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syarat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yaitu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kontak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 err="1">
                <a:solidFill>
                  <a:schemeClr val="bg1"/>
                </a:solidFill>
              </a:rPr>
              <a:t>sosial</a:t>
            </a:r>
            <a:r>
              <a:rPr lang="en-US" sz="1600" dirty="0">
                <a:solidFill>
                  <a:schemeClr val="bg1"/>
                </a:solidFill>
              </a:rPr>
              <a:t> dan </a:t>
            </a:r>
            <a:r>
              <a:rPr lang="en-US" sz="1600" dirty="0" err="1">
                <a:solidFill>
                  <a:schemeClr val="bg1"/>
                </a:solidFill>
              </a:rPr>
              <a:t>komunikasi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+mj-lt"/>
              <a:buAutoNum type="alphaLcPeriod"/>
            </a:pPr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5CCA9B-4B9B-857C-196F-CC33BBBD8A7E}"/>
              </a:ext>
            </a:extLst>
          </p:cNvPr>
          <p:cNvCxnSpPr>
            <a:cxnSpLocks/>
          </p:cNvCxnSpPr>
          <p:nvPr/>
        </p:nvCxnSpPr>
        <p:spPr>
          <a:xfrm>
            <a:off x="4350798" y="2888403"/>
            <a:ext cx="0" cy="12805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914EA57-CD28-E188-C7D4-D07405A4621B}"/>
              </a:ext>
            </a:extLst>
          </p:cNvPr>
          <p:cNvCxnSpPr/>
          <p:nvPr/>
        </p:nvCxnSpPr>
        <p:spPr>
          <a:xfrm>
            <a:off x="4352278" y="3356444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4826C09-0E99-22A9-6B80-9AC48871ED77}"/>
              </a:ext>
            </a:extLst>
          </p:cNvPr>
          <p:cNvCxnSpPr/>
          <p:nvPr/>
        </p:nvCxnSpPr>
        <p:spPr>
          <a:xfrm>
            <a:off x="4347099" y="4168961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E930032-A920-97F0-4CC0-DEBEEF33609A}"/>
              </a:ext>
            </a:extLst>
          </p:cNvPr>
          <p:cNvSpPr/>
          <p:nvPr/>
        </p:nvSpPr>
        <p:spPr>
          <a:xfrm>
            <a:off x="4932655" y="2989267"/>
            <a:ext cx="3832191" cy="76938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dirty="0" err="1"/>
              <a:t>Kontak</a:t>
            </a:r>
            <a:r>
              <a:rPr lang="en-US" sz="1600" dirty="0"/>
              <a:t> </a:t>
            </a:r>
            <a:r>
              <a:rPr lang="en-US" sz="1600" dirty="0" err="1"/>
              <a:t>sosial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hubungan</a:t>
            </a:r>
            <a:r>
              <a:rPr lang="en-US" sz="1600" dirty="0"/>
              <a:t> </a:t>
            </a:r>
            <a:r>
              <a:rPr lang="en-US" sz="1600" dirty="0" err="1"/>
              <a:t>antara</a:t>
            </a:r>
            <a:r>
              <a:rPr lang="en-US" sz="1600" dirty="0"/>
              <a:t> </a:t>
            </a:r>
            <a:r>
              <a:rPr lang="en-US" sz="1600" dirty="0" err="1"/>
              <a:t>satu</a:t>
            </a:r>
            <a:r>
              <a:rPr lang="en-US" sz="1600" dirty="0"/>
              <a:t> orang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lebih</a:t>
            </a:r>
            <a:r>
              <a:rPr lang="en-US" sz="1600" dirty="0"/>
              <a:t> </a:t>
            </a:r>
            <a:r>
              <a:rPr lang="en-US" sz="1600" dirty="0" err="1"/>
              <a:t>melalui</a:t>
            </a:r>
            <a:r>
              <a:rPr lang="en-US" sz="1600" dirty="0"/>
              <a:t> </a:t>
            </a:r>
            <a:r>
              <a:rPr lang="en-US" sz="1600" dirty="0" err="1"/>
              <a:t>komunikasi</a:t>
            </a:r>
            <a:r>
              <a:rPr lang="en-US" sz="1600" dirty="0"/>
              <a:t> </a:t>
            </a:r>
            <a:r>
              <a:rPr lang="en-US" sz="1600" dirty="0" err="1"/>
              <a:t>tentang</a:t>
            </a:r>
            <a:r>
              <a:rPr lang="en-US" sz="1600" dirty="0"/>
              <a:t> </a:t>
            </a:r>
            <a:r>
              <a:rPr lang="en-US" sz="1600" dirty="0" err="1"/>
              <a:t>maksud</a:t>
            </a:r>
            <a:r>
              <a:rPr lang="en-US" sz="1600" dirty="0"/>
              <a:t> dan </a:t>
            </a:r>
            <a:r>
              <a:rPr lang="en-US" sz="1600" dirty="0" err="1"/>
              <a:t>tujuan</a:t>
            </a:r>
            <a:r>
              <a:rPr lang="en-US" sz="1600" dirty="0"/>
              <a:t> masing-masing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439FD64-11F2-2934-329B-A369BBE06D22}"/>
              </a:ext>
            </a:extLst>
          </p:cNvPr>
          <p:cNvSpPr/>
          <p:nvPr/>
        </p:nvSpPr>
        <p:spPr>
          <a:xfrm>
            <a:off x="4932655" y="3920106"/>
            <a:ext cx="3373145" cy="660907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dirty="0" err="1"/>
              <a:t>Komunikasi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proses </a:t>
            </a:r>
            <a:r>
              <a:rPr lang="en-US" sz="1600" dirty="0" err="1"/>
              <a:t>penyampaian</a:t>
            </a:r>
            <a:r>
              <a:rPr lang="en-US" sz="1600" dirty="0"/>
              <a:t> </a:t>
            </a:r>
            <a:r>
              <a:rPr lang="en-US" sz="1600" dirty="0" err="1"/>
              <a:t>pesan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satu</a:t>
            </a:r>
            <a:r>
              <a:rPr lang="en-US" sz="1600" dirty="0"/>
              <a:t> </a:t>
            </a:r>
            <a:r>
              <a:rPr lang="en-US" sz="1600" dirty="0" err="1"/>
              <a:t>pihak</a:t>
            </a:r>
            <a:r>
              <a:rPr lang="en-US" sz="1600" dirty="0"/>
              <a:t> </a:t>
            </a:r>
            <a:r>
              <a:rPr lang="en-US" sz="1600" dirty="0" err="1"/>
              <a:t>kepada</a:t>
            </a:r>
            <a:r>
              <a:rPr lang="en-US" sz="1600" dirty="0"/>
              <a:t> </a:t>
            </a:r>
            <a:r>
              <a:rPr lang="en-US" sz="1600" dirty="0" err="1"/>
              <a:t>pihak</a:t>
            </a:r>
            <a:r>
              <a:rPr lang="en-US" sz="1600" dirty="0"/>
              <a:t> lain.</a:t>
            </a:r>
          </a:p>
        </p:txBody>
      </p:sp>
    </p:spTree>
    <p:extLst>
      <p:ext uri="{BB962C8B-B14F-4D97-AF65-F5344CB8AC3E}">
        <p14:creationId xmlns:p14="http://schemas.microsoft.com/office/powerpoint/2010/main" val="334047885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73932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16276" y="526828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+mj-lt"/>
              <a:buAutoNum type="arabicPeriod" startAt="2"/>
            </a:pPr>
            <a:r>
              <a:rPr lang="en-US" b="1" dirty="0" err="1"/>
              <a:t>Mengenal</a:t>
            </a:r>
            <a:r>
              <a:rPr lang="en-US" b="1" dirty="0"/>
              <a:t> Masyarakat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D0945E-9389-6D8D-804A-6E3394782F79}"/>
              </a:ext>
            </a:extLst>
          </p:cNvPr>
          <p:cNvSpPr/>
          <p:nvPr/>
        </p:nvSpPr>
        <p:spPr>
          <a:xfrm>
            <a:off x="397647" y="984206"/>
            <a:ext cx="8365352" cy="10417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defTabSz="746125"/>
            <a:endParaRPr lang="en-US" dirty="0">
              <a:solidFill>
                <a:schemeClr val="tx1"/>
              </a:solidFill>
            </a:endParaRPr>
          </a:p>
          <a:p>
            <a:pPr marL="230188" indent="-230188" defTabSz="746125">
              <a:buFont typeface="+mj-lt"/>
              <a:buAutoNum type="alphaLcPeriod" startAt="3"/>
            </a:pPr>
            <a:r>
              <a:rPr lang="en-US" b="1" dirty="0" err="1">
                <a:solidFill>
                  <a:schemeClr val="bg1"/>
                </a:solidFill>
              </a:rPr>
              <a:t>Bentuk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Interaksi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Sosial</a:t>
            </a:r>
            <a:endParaRPr lang="en-US" b="1" dirty="0">
              <a:solidFill>
                <a:schemeClr val="bg1"/>
              </a:solidFill>
            </a:endParaRPr>
          </a:p>
          <a:p>
            <a:pPr marL="230188" defTabSz="746125"/>
            <a:r>
              <a:rPr lang="en-US" sz="1600" dirty="0" err="1"/>
              <a:t>Menurut</a:t>
            </a:r>
            <a:r>
              <a:rPr lang="en-US" sz="1600" dirty="0"/>
              <a:t> John </a:t>
            </a:r>
            <a:r>
              <a:rPr lang="en-US" sz="1600" dirty="0" err="1"/>
              <a:t>Gillin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Soekanto</a:t>
            </a:r>
            <a:r>
              <a:rPr lang="en-US" sz="1600" dirty="0"/>
              <a:t>, </a:t>
            </a:r>
            <a:r>
              <a:rPr lang="en-US" sz="1600" dirty="0" err="1"/>
              <a:t>interaksi</a:t>
            </a:r>
            <a:r>
              <a:rPr lang="en-US" sz="1600" dirty="0"/>
              <a:t> </a:t>
            </a:r>
            <a:r>
              <a:rPr lang="en-US" sz="1600" dirty="0" err="1"/>
              <a:t>sosial</a:t>
            </a:r>
            <a:r>
              <a:rPr lang="en-US" sz="1600" dirty="0"/>
              <a:t> </a:t>
            </a:r>
            <a:r>
              <a:rPr lang="en-US" sz="1600" dirty="0" err="1"/>
              <a:t>berlangsung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dua</a:t>
            </a:r>
            <a:r>
              <a:rPr lang="en-US" sz="1600" dirty="0"/>
              <a:t> </a:t>
            </a:r>
            <a:r>
              <a:rPr lang="en-US" sz="1600" dirty="0" err="1"/>
              <a:t>jenis</a:t>
            </a:r>
            <a:r>
              <a:rPr lang="en-US" sz="1600" dirty="0"/>
              <a:t> proses </a:t>
            </a:r>
            <a:r>
              <a:rPr lang="en-US" sz="1600" dirty="0" err="1"/>
              <a:t>sosial</a:t>
            </a:r>
            <a:r>
              <a:rPr lang="en-US" sz="1600" dirty="0"/>
              <a:t> </a:t>
            </a:r>
            <a:r>
              <a:rPr lang="en-US" sz="1600" dirty="0" err="1"/>
              <a:t>yaitu</a:t>
            </a:r>
            <a:r>
              <a:rPr lang="en-US" sz="1600" dirty="0"/>
              <a:t> proses </a:t>
            </a:r>
            <a:r>
              <a:rPr lang="en-US" sz="1600" dirty="0" err="1"/>
              <a:t>asosiatif</a:t>
            </a:r>
            <a:r>
              <a:rPr lang="en-US" sz="1600" dirty="0"/>
              <a:t> dan proses </a:t>
            </a:r>
            <a:r>
              <a:rPr lang="en-US" sz="1600" dirty="0" err="1"/>
              <a:t>disosiatif</a:t>
            </a:r>
            <a:r>
              <a:rPr lang="en-US" sz="1600" dirty="0"/>
              <a:t>. </a:t>
            </a:r>
            <a:endParaRPr lang="en-US" sz="1600" b="1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lphaLcPeriod"/>
            </a:pPr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35CCA9B-4B9B-857C-196F-CC33BBBD8A7E}"/>
              </a:ext>
            </a:extLst>
          </p:cNvPr>
          <p:cNvCxnSpPr>
            <a:cxnSpLocks/>
          </p:cNvCxnSpPr>
          <p:nvPr/>
        </p:nvCxnSpPr>
        <p:spPr>
          <a:xfrm>
            <a:off x="2257138" y="2034880"/>
            <a:ext cx="0" cy="20089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914EA57-CD28-E188-C7D4-D07405A4621B}"/>
              </a:ext>
            </a:extLst>
          </p:cNvPr>
          <p:cNvCxnSpPr/>
          <p:nvPr/>
        </p:nvCxnSpPr>
        <p:spPr>
          <a:xfrm>
            <a:off x="2258624" y="2650708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4826C09-0E99-22A9-6B80-9AC48871ED77}"/>
              </a:ext>
            </a:extLst>
          </p:cNvPr>
          <p:cNvCxnSpPr/>
          <p:nvPr/>
        </p:nvCxnSpPr>
        <p:spPr>
          <a:xfrm>
            <a:off x="2258624" y="4055089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E930032-A920-97F0-4CC0-DEBEEF33609A}"/>
              </a:ext>
            </a:extLst>
          </p:cNvPr>
          <p:cNvSpPr/>
          <p:nvPr/>
        </p:nvSpPr>
        <p:spPr>
          <a:xfrm>
            <a:off x="2818282" y="2290254"/>
            <a:ext cx="1676398" cy="7209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b="1" dirty="0"/>
              <a:t>Proses </a:t>
            </a:r>
            <a:r>
              <a:rPr lang="en-US" sz="1600" b="1" dirty="0" err="1"/>
              <a:t>Asosiatif</a:t>
            </a:r>
            <a:r>
              <a:rPr lang="en-US" sz="1600" b="1" dirty="0"/>
              <a:t> 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95D11C6-9F4D-9F8F-E0C0-7C966E5F9242}"/>
              </a:ext>
            </a:extLst>
          </p:cNvPr>
          <p:cNvSpPr/>
          <p:nvPr/>
        </p:nvSpPr>
        <p:spPr>
          <a:xfrm>
            <a:off x="2819386" y="3674377"/>
            <a:ext cx="1905014" cy="7209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1600" b="1" dirty="0">
                <a:latin typeface="Arial "/>
              </a:rPr>
              <a:t>Proses </a:t>
            </a:r>
            <a:r>
              <a:rPr lang="en-US" sz="1600" b="1" dirty="0" err="1">
                <a:latin typeface="Arial "/>
              </a:rPr>
              <a:t>Disosiatif</a:t>
            </a:r>
            <a:r>
              <a:rPr lang="en-US" sz="1600" b="1" dirty="0">
                <a:latin typeface="Arial "/>
              </a:rPr>
              <a:t> 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4F8DF9A-7962-717A-04EE-7B079BC858B0}"/>
              </a:ext>
            </a:extLst>
          </p:cNvPr>
          <p:cNvCxnSpPr>
            <a:cxnSpLocks/>
          </p:cNvCxnSpPr>
          <p:nvPr/>
        </p:nvCxnSpPr>
        <p:spPr>
          <a:xfrm>
            <a:off x="4505402" y="2718149"/>
            <a:ext cx="56077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3E01EAA-08C0-4EEC-F2B5-D91E90B470C7}"/>
              </a:ext>
            </a:extLst>
          </p:cNvPr>
          <p:cNvCxnSpPr>
            <a:cxnSpLocks/>
          </p:cNvCxnSpPr>
          <p:nvPr/>
        </p:nvCxnSpPr>
        <p:spPr>
          <a:xfrm>
            <a:off x="5066179" y="2288359"/>
            <a:ext cx="0" cy="866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D8B899F-D700-936B-4E13-69D28B717B31}"/>
              </a:ext>
            </a:extLst>
          </p:cNvPr>
          <p:cNvCxnSpPr/>
          <p:nvPr/>
        </p:nvCxnSpPr>
        <p:spPr>
          <a:xfrm>
            <a:off x="5066179" y="2288359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6CEC0EA-1452-FB3B-C4DB-BFC0ACE6BA4B}"/>
              </a:ext>
            </a:extLst>
          </p:cNvPr>
          <p:cNvCxnSpPr/>
          <p:nvPr/>
        </p:nvCxnSpPr>
        <p:spPr>
          <a:xfrm>
            <a:off x="5075057" y="2570092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10D06BF4-0A5B-13B9-0950-70CE1495189E}"/>
              </a:ext>
            </a:extLst>
          </p:cNvPr>
          <p:cNvCxnSpPr/>
          <p:nvPr/>
        </p:nvCxnSpPr>
        <p:spPr>
          <a:xfrm>
            <a:off x="5075057" y="3154522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77264D93-8206-A3EA-FE00-518496A2180B}"/>
              </a:ext>
            </a:extLst>
          </p:cNvPr>
          <p:cNvSpPr txBox="1"/>
          <p:nvPr/>
        </p:nvSpPr>
        <p:spPr>
          <a:xfrm>
            <a:off x="5712760" y="2135343"/>
            <a:ext cx="16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Kerja</a:t>
            </a:r>
            <a:r>
              <a:rPr lang="en-US" sz="1600" dirty="0"/>
              <a:t> </a:t>
            </a:r>
            <a:r>
              <a:rPr lang="en-US" sz="1600" dirty="0" err="1"/>
              <a:t>sama</a:t>
            </a:r>
            <a:r>
              <a:rPr lang="en-US" sz="1600" dirty="0"/>
              <a:t>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B7DEA38-1DFA-D555-C737-E4AD6D6F2226}"/>
              </a:ext>
            </a:extLst>
          </p:cNvPr>
          <p:cNvSpPr txBox="1"/>
          <p:nvPr/>
        </p:nvSpPr>
        <p:spPr>
          <a:xfrm>
            <a:off x="5712760" y="2385426"/>
            <a:ext cx="16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Akomodasi</a:t>
            </a:r>
            <a:r>
              <a:rPr lang="en-US" dirty="0"/>
              <a:t>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FDB81AB-92A4-2651-3A2D-CD8E63C19BD8}"/>
              </a:ext>
            </a:extLst>
          </p:cNvPr>
          <p:cNvSpPr txBox="1"/>
          <p:nvPr/>
        </p:nvSpPr>
        <p:spPr>
          <a:xfrm>
            <a:off x="5706102" y="2693994"/>
            <a:ext cx="16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Akulturasi</a:t>
            </a:r>
            <a:r>
              <a:rPr lang="en-US" sz="1600" dirty="0"/>
              <a:t> 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B24ED08-4F95-B8B3-82E8-3F63C039DCAB}"/>
              </a:ext>
            </a:extLst>
          </p:cNvPr>
          <p:cNvCxnSpPr/>
          <p:nvPr/>
        </p:nvCxnSpPr>
        <p:spPr>
          <a:xfrm>
            <a:off x="5075057" y="2847882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3898DF2A-59E4-2D26-3738-674F03E5A400}"/>
              </a:ext>
            </a:extLst>
          </p:cNvPr>
          <p:cNvSpPr txBox="1"/>
          <p:nvPr/>
        </p:nvSpPr>
        <p:spPr>
          <a:xfrm>
            <a:off x="5712760" y="3000634"/>
            <a:ext cx="16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Asimilasi</a:t>
            </a:r>
            <a:r>
              <a:rPr lang="en-US" sz="1600" dirty="0"/>
              <a:t> 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E1548992-4D7A-7E56-8370-4362B96FD69D}"/>
              </a:ext>
            </a:extLst>
          </p:cNvPr>
          <p:cNvCxnSpPr>
            <a:cxnSpLocks/>
          </p:cNvCxnSpPr>
          <p:nvPr/>
        </p:nvCxnSpPr>
        <p:spPr>
          <a:xfrm>
            <a:off x="5075057" y="3627880"/>
            <a:ext cx="0" cy="831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88C5A663-6D95-D351-737E-6E0FB2EB3806}"/>
              </a:ext>
            </a:extLst>
          </p:cNvPr>
          <p:cNvCxnSpPr/>
          <p:nvPr/>
        </p:nvCxnSpPr>
        <p:spPr>
          <a:xfrm>
            <a:off x="5075057" y="3627880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22F486C-DA8F-5EFE-749B-C7D539FA9782}"/>
              </a:ext>
            </a:extLst>
          </p:cNvPr>
          <p:cNvCxnSpPr/>
          <p:nvPr/>
        </p:nvCxnSpPr>
        <p:spPr>
          <a:xfrm>
            <a:off x="5075057" y="4459694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C1AE0484-B3DA-4913-92D5-717BCD57410D}"/>
              </a:ext>
            </a:extLst>
          </p:cNvPr>
          <p:cNvCxnSpPr/>
          <p:nvPr/>
        </p:nvCxnSpPr>
        <p:spPr>
          <a:xfrm>
            <a:off x="5066179" y="4060416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571F718B-0E72-ACA2-5EF0-D1913B6A6831}"/>
              </a:ext>
            </a:extLst>
          </p:cNvPr>
          <p:cNvSpPr txBox="1"/>
          <p:nvPr/>
        </p:nvSpPr>
        <p:spPr>
          <a:xfrm>
            <a:off x="5706102" y="3502421"/>
            <a:ext cx="16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Pertentangan</a:t>
            </a:r>
            <a:r>
              <a:rPr lang="en-US" sz="1400" dirty="0"/>
              <a:t>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4EB0A60-9A5D-DD23-D4CD-FB310234CB17}"/>
              </a:ext>
            </a:extLst>
          </p:cNvPr>
          <p:cNvSpPr txBox="1"/>
          <p:nvPr/>
        </p:nvSpPr>
        <p:spPr>
          <a:xfrm>
            <a:off x="5706102" y="3906528"/>
            <a:ext cx="16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Kontravensi</a:t>
            </a:r>
            <a:r>
              <a:rPr lang="en-US" sz="1600" dirty="0"/>
              <a:t>  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3AE4640-EECA-6811-E06E-3B4AD96917E6}"/>
              </a:ext>
            </a:extLst>
          </p:cNvPr>
          <p:cNvSpPr txBox="1"/>
          <p:nvPr/>
        </p:nvSpPr>
        <p:spPr>
          <a:xfrm>
            <a:off x="5712760" y="4305806"/>
            <a:ext cx="16001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Persaingan</a:t>
            </a:r>
            <a:endParaRPr lang="en-US" sz="160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26A3B8B-8C0B-66CC-59C7-A7A5DC7327D6}"/>
              </a:ext>
            </a:extLst>
          </p:cNvPr>
          <p:cNvCxnSpPr>
            <a:cxnSpLocks/>
          </p:cNvCxnSpPr>
          <p:nvPr/>
        </p:nvCxnSpPr>
        <p:spPr>
          <a:xfrm>
            <a:off x="4724400" y="4055089"/>
            <a:ext cx="3417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943337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0" y="87266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76200" y="555110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+mj-lt"/>
              <a:buAutoNum type="arabicPeriod" startAt="2"/>
            </a:pPr>
            <a:r>
              <a:rPr lang="en-US" b="1" dirty="0" err="1"/>
              <a:t>Mengenal</a:t>
            </a:r>
            <a:r>
              <a:rPr lang="en-US" b="1" dirty="0"/>
              <a:t> Masyarakat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FDAF6D53-EAE7-8265-D154-BE2CAB6882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48369"/>
              </p:ext>
            </p:extLst>
          </p:nvPr>
        </p:nvGraphicFramePr>
        <p:xfrm>
          <a:off x="685800" y="1206350"/>
          <a:ext cx="8382000" cy="33338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49505">
                  <a:extLst>
                    <a:ext uri="{9D8B030D-6E8A-4147-A177-3AD203B41FA5}">
                      <a16:colId xmlns:a16="http://schemas.microsoft.com/office/drawing/2014/main" val="2649372185"/>
                    </a:ext>
                  </a:extLst>
                </a:gridCol>
                <a:gridCol w="4232495">
                  <a:extLst>
                    <a:ext uri="{9D8B030D-6E8A-4147-A177-3AD203B41FA5}">
                      <a16:colId xmlns:a16="http://schemas.microsoft.com/office/drawing/2014/main" val="1307952854"/>
                    </a:ext>
                  </a:extLst>
                </a:gridCol>
              </a:tblGrid>
              <a:tr h="345567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Faktor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Pendukung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Faktor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Penghambat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551089"/>
                  </a:ext>
                </a:extLst>
              </a:tr>
              <a:tr h="316769">
                <a:tc>
                  <a:txBody>
                    <a:bodyPr/>
                    <a:lstStyle/>
                    <a:p>
                      <a:r>
                        <a:rPr lang="en-US" sz="1600" dirty="0" err="1"/>
                        <a:t>Toleransi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Suatu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golongan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terisolasi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03420"/>
                  </a:ext>
                </a:extLst>
              </a:tr>
              <a:tr h="402015">
                <a:tc>
                  <a:txBody>
                    <a:bodyPr/>
                    <a:lstStyle/>
                    <a:p>
                      <a:r>
                        <a:rPr lang="en-US" sz="1600" dirty="0" err="1"/>
                        <a:t>Kesempatan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seimbang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dalam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ekonomi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Kurangnya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pengetahuan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kebudayaan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baru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8008917"/>
                  </a:ext>
                </a:extLst>
              </a:tr>
              <a:tr h="402015">
                <a:tc>
                  <a:txBody>
                    <a:bodyPr/>
                    <a:lstStyle/>
                    <a:p>
                      <a:r>
                        <a:rPr lang="en-US" sz="1600" dirty="0" err="1"/>
                        <a:t>Menghargai</a:t>
                      </a:r>
                      <a:r>
                        <a:rPr lang="en-US" sz="1600" dirty="0"/>
                        <a:t> orang </a:t>
                      </a:r>
                      <a:r>
                        <a:rPr lang="en-US" sz="1600" dirty="0" err="1"/>
                        <a:t>asing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dari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kebudayaannya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Perasaan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takut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thd</a:t>
                      </a:r>
                      <a:r>
                        <a:rPr lang="en-US" sz="1600" dirty="0"/>
                        <a:t>. </a:t>
                      </a:r>
                      <a:r>
                        <a:rPr lang="en-US" sz="1600" dirty="0" err="1"/>
                        <a:t>kekuatan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kebudayaan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baru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213726"/>
                  </a:ext>
                </a:extLst>
              </a:tr>
              <a:tr h="316769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Persamaan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unsur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kebudayaan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Terlalu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meninggikan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kebudayaan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sendiri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352791"/>
                  </a:ext>
                </a:extLst>
              </a:tr>
              <a:tr h="316769"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Perkawinan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campuran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Perbedaan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ciri-ciri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fisik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3677680"/>
                  </a:ext>
                </a:extLst>
              </a:tr>
              <a:tr h="547147">
                <a:tc>
                  <a:txBody>
                    <a:bodyPr/>
                    <a:lstStyle/>
                    <a:p>
                      <a:r>
                        <a:rPr lang="en-US" sz="1600" dirty="0" err="1"/>
                        <a:t>Adanya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musuh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bersama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dari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luar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Perasaan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kuat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bahwa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individu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terikat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kebudayaan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kelompok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tertentu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866422"/>
                  </a:ext>
                </a:extLst>
              </a:tr>
              <a:tr h="547147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Gangguan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kelompok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penguasa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thd</a:t>
                      </a:r>
                      <a:r>
                        <a:rPr lang="en-US" sz="1600" dirty="0"/>
                        <a:t>. </a:t>
                      </a:r>
                      <a:r>
                        <a:rPr lang="en-US" sz="1600" dirty="0" err="1"/>
                        <a:t>Golongan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minoritas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3520165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AECED96D-38A4-4D84-3509-73B24356E0E3}"/>
              </a:ext>
            </a:extLst>
          </p:cNvPr>
          <p:cNvSpPr txBox="1"/>
          <p:nvPr/>
        </p:nvSpPr>
        <p:spPr>
          <a:xfrm>
            <a:off x="304800" y="886466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4"/>
            </a:pPr>
            <a:r>
              <a:rPr lang="en-US" b="1" dirty="0" err="1"/>
              <a:t>Faktor</a:t>
            </a:r>
            <a:r>
              <a:rPr lang="en-US" b="1" dirty="0"/>
              <a:t> </a:t>
            </a:r>
            <a:r>
              <a:rPr lang="en-US" b="1" dirty="0" err="1"/>
              <a:t>Pendukung</a:t>
            </a:r>
            <a:r>
              <a:rPr lang="en-US" b="1" dirty="0"/>
              <a:t> dan </a:t>
            </a:r>
            <a:r>
              <a:rPr lang="en-US" b="1" dirty="0" err="1"/>
              <a:t>Penghambat</a:t>
            </a:r>
            <a:r>
              <a:rPr lang="en-US" b="1" dirty="0"/>
              <a:t> Proses </a:t>
            </a:r>
            <a:r>
              <a:rPr lang="en-US" b="1" dirty="0" err="1"/>
              <a:t>Asosiatif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099229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5" y="113253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76200" y="562484"/>
            <a:ext cx="861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>
              <a:buFont typeface="+mj-lt"/>
              <a:buAutoNum type="arabicPeriod" startAt="2"/>
            </a:pPr>
            <a:r>
              <a:rPr lang="en-US" sz="1600" b="1" dirty="0" err="1"/>
              <a:t>Mengenal</a:t>
            </a:r>
            <a:r>
              <a:rPr lang="en-US" sz="1600" b="1" dirty="0"/>
              <a:t> Masyarakat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D0945E-9389-6D8D-804A-6E3394782F79}"/>
              </a:ext>
            </a:extLst>
          </p:cNvPr>
          <p:cNvSpPr/>
          <p:nvPr/>
        </p:nvSpPr>
        <p:spPr>
          <a:xfrm>
            <a:off x="464135" y="982499"/>
            <a:ext cx="7834730" cy="197201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230188" indent="-230188" defTabSz="746125">
              <a:buFont typeface="+mj-lt"/>
              <a:buAutoNum type="alphaLcPeriod" startAt="4"/>
            </a:pPr>
            <a:r>
              <a:rPr lang="en-US" b="1" dirty="0" err="1"/>
              <a:t>Pembentukan</a:t>
            </a:r>
            <a:r>
              <a:rPr lang="en-US" b="1" dirty="0"/>
              <a:t> </a:t>
            </a:r>
            <a:r>
              <a:rPr lang="en-US" b="1" dirty="0" err="1"/>
              <a:t>Karakteristik</a:t>
            </a:r>
            <a:r>
              <a:rPr lang="en-US" b="1" dirty="0"/>
              <a:t> </a:t>
            </a:r>
            <a:r>
              <a:rPr lang="en-US" b="1" dirty="0" err="1"/>
              <a:t>Budaya</a:t>
            </a:r>
            <a:r>
              <a:rPr lang="en-US" b="1" dirty="0"/>
              <a:t> (</a:t>
            </a:r>
            <a:r>
              <a:rPr lang="en-US" b="1" dirty="0" err="1"/>
              <a:t>Kebiasaan</a:t>
            </a:r>
            <a:r>
              <a:rPr lang="en-US" b="1" dirty="0"/>
              <a:t>) Masyarakat Daerah</a:t>
            </a:r>
            <a:endParaRPr lang="en-US" b="1" dirty="0">
              <a:solidFill>
                <a:schemeClr val="bg1"/>
              </a:solidFill>
            </a:endParaRPr>
          </a:p>
          <a:p>
            <a:pPr marL="230188" defTabSz="746125"/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sosiologi</a:t>
            </a:r>
            <a:r>
              <a:rPr lang="en-US" dirty="0"/>
              <a:t>, </a:t>
            </a:r>
            <a:r>
              <a:rPr lang="en-US" dirty="0" err="1"/>
              <a:t>kebudayaan</a:t>
            </a:r>
            <a:r>
              <a:rPr lang="en-US" dirty="0"/>
              <a:t> </a:t>
            </a:r>
            <a:r>
              <a:rPr lang="en-US" dirty="0" err="1"/>
              <a:t>terdiri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citacita</a:t>
            </a:r>
            <a:r>
              <a:rPr lang="en-US" dirty="0"/>
              <a:t>, </a:t>
            </a:r>
            <a:r>
              <a:rPr lang="en-US" dirty="0" err="1"/>
              <a:t>nilai-nilai</a:t>
            </a:r>
            <a:r>
              <a:rPr lang="en-US" dirty="0"/>
              <a:t>, </a:t>
            </a:r>
            <a:r>
              <a:rPr lang="en-US" dirty="0" err="1"/>
              <a:t>kepercayaan</a:t>
            </a:r>
            <a:r>
              <a:rPr lang="en-US" dirty="0"/>
              <a:t>, </a:t>
            </a:r>
            <a:r>
              <a:rPr lang="en-US" dirty="0" err="1"/>
              <a:t>pengetahuan</a:t>
            </a:r>
            <a:r>
              <a:rPr lang="en-US" dirty="0"/>
              <a:t>, dan </a:t>
            </a:r>
            <a:r>
              <a:rPr lang="en-US" dirty="0" err="1"/>
              <a:t>adat</a:t>
            </a:r>
            <a:r>
              <a:rPr lang="en-US" dirty="0"/>
              <a:t> </a:t>
            </a:r>
            <a:r>
              <a:rPr lang="en-US" dirty="0" err="1"/>
              <a:t>istiadat</a:t>
            </a:r>
            <a:r>
              <a:rPr lang="en-US" dirty="0"/>
              <a:t> yang </a:t>
            </a:r>
            <a:r>
              <a:rPr lang="en-US" dirty="0" err="1"/>
              <a:t>diturunkan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satu</a:t>
            </a:r>
            <a:r>
              <a:rPr lang="en-US" dirty="0"/>
              <a:t> </a:t>
            </a:r>
            <a:r>
              <a:rPr lang="en-US" dirty="0" err="1"/>
              <a:t>generasi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</a:t>
            </a:r>
            <a:r>
              <a:rPr lang="en-US" dirty="0" err="1"/>
              <a:t>generasi</a:t>
            </a:r>
            <a:r>
              <a:rPr lang="en-US" dirty="0"/>
              <a:t> </a:t>
            </a:r>
            <a:r>
              <a:rPr lang="en-US" dirty="0" err="1"/>
              <a:t>berikutnya</a:t>
            </a:r>
            <a:r>
              <a:rPr lang="en-US" dirty="0"/>
              <a:t> di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suatu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88C6B9-41DB-E400-A6EE-DFB1EDCD566C}"/>
              </a:ext>
            </a:extLst>
          </p:cNvPr>
          <p:cNvSpPr/>
          <p:nvPr/>
        </p:nvSpPr>
        <p:spPr>
          <a:xfrm>
            <a:off x="487783" y="2634163"/>
            <a:ext cx="7834730" cy="16679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defTabSz="746125"/>
            <a:r>
              <a:rPr lang="en-US" sz="1600" dirty="0" err="1"/>
              <a:t>Keunikan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diterima</a:t>
            </a:r>
            <a:r>
              <a:rPr lang="en-US" sz="1600" dirty="0"/>
              <a:t> oleh </a:t>
            </a:r>
            <a:r>
              <a:rPr lang="en-US" sz="1600" dirty="0" err="1"/>
              <a:t>anggota</a:t>
            </a:r>
            <a:r>
              <a:rPr lang="en-US" sz="1600" dirty="0"/>
              <a:t> </a:t>
            </a:r>
            <a:r>
              <a:rPr lang="en-US" sz="1600" dirty="0" err="1"/>
              <a:t>masyarakatnya</a:t>
            </a:r>
            <a:r>
              <a:rPr lang="en-US" sz="1600" dirty="0"/>
              <a:t> </a:t>
            </a:r>
            <a:r>
              <a:rPr lang="en-US" sz="1600" dirty="0" err="1"/>
              <a:t>sendiri</a:t>
            </a:r>
            <a:r>
              <a:rPr lang="en-US" sz="1600" dirty="0"/>
              <a:t>. Hal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merupakan</a:t>
            </a:r>
            <a:r>
              <a:rPr lang="en-US" sz="1600" dirty="0"/>
              <a:t> </a:t>
            </a:r>
            <a:r>
              <a:rPr lang="en-US" sz="1600" dirty="0" err="1"/>
              <a:t>sesuatu</a:t>
            </a:r>
            <a:r>
              <a:rPr lang="en-US" sz="1600" dirty="0"/>
              <a:t> yang </a:t>
            </a:r>
            <a:r>
              <a:rPr lang="en-US" sz="1600" dirty="0" err="1"/>
              <a:t>alami</a:t>
            </a:r>
            <a:r>
              <a:rPr lang="en-US" sz="1600" dirty="0"/>
              <a:t>. Akan </a:t>
            </a:r>
            <a:r>
              <a:rPr lang="en-US" sz="1600" dirty="0" err="1"/>
              <a:t>tetapi</a:t>
            </a:r>
            <a:r>
              <a:rPr lang="en-US" sz="1600" dirty="0"/>
              <a:t>, </a:t>
            </a:r>
            <a:r>
              <a:rPr lang="en-US" sz="1600" dirty="0" err="1"/>
              <a:t>ketika</a:t>
            </a:r>
            <a:r>
              <a:rPr lang="en-US" sz="1600" dirty="0"/>
              <a:t> </a:t>
            </a:r>
            <a:r>
              <a:rPr lang="en-US" sz="1600" dirty="0" err="1"/>
              <a:t>seseorang</a:t>
            </a:r>
            <a:r>
              <a:rPr lang="en-US" sz="1600" dirty="0"/>
              <a:t> </a:t>
            </a:r>
            <a:r>
              <a:rPr lang="en-US" sz="1600" dirty="0" err="1"/>
              <a:t>berhadapan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kebudayaan</a:t>
            </a:r>
            <a:r>
              <a:rPr lang="en-US" sz="1600" dirty="0"/>
              <a:t> yang </a:t>
            </a:r>
            <a:r>
              <a:rPr lang="en-US" sz="1600" dirty="0" err="1"/>
              <a:t>berbeda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kebudayaannya</a:t>
            </a:r>
            <a:r>
              <a:rPr lang="en-US" sz="1600" dirty="0"/>
              <a:t> </a:t>
            </a:r>
            <a:r>
              <a:rPr lang="en-US" sz="1600" dirty="0" err="1"/>
              <a:t>sendiri</a:t>
            </a:r>
            <a:r>
              <a:rPr lang="en-US" sz="1600" dirty="0"/>
              <a:t>, orang </a:t>
            </a:r>
            <a:r>
              <a:rPr lang="en-US" sz="1600" dirty="0" err="1"/>
              <a:t>tersebut</a:t>
            </a:r>
            <a:r>
              <a:rPr lang="en-US" sz="1600" dirty="0"/>
              <a:t> </a:t>
            </a:r>
            <a:r>
              <a:rPr lang="en-US" sz="1600" dirty="0" err="1"/>
              <a:t>mungkin</a:t>
            </a:r>
            <a:r>
              <a:rPr lang="en-US" sz="1600" dirty="0"/>
              <a:t>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mengalami</a:t>
            </a:r>
            <a:r>
              <a:rPr lang="en-US" sz="1600" dirty="0"/>
              <a:t> </a:t>
            </a:r>
            <a:r>
              <a:rPr lang="en-US" sz="1600" dirty="0" err="1"/>
              <a:t>guncangan</a:t>
            </a:r>
            <a:r>
              <a:rPr lang="en-US" sz="1600" dirty="0"/>
              <a:t> </a:t>
            </a:r>
            <a:r>
              <a:rPr lang="en-US" sz="1600" dirty="0" err="1"/>
              <a:t>budaya</a:t>
            </a:r>
            <a:r>
              <a:rPr lang="en-US" sz="1600" dirty="0"/>
              <a:t> (culture shock). </a:t>
            </a:r>
            <a:r>
              <a:rPr lang="en-US" sz="1600" dirty="0" err="1"/>
              <a:t>Guncangan</a:t>
            </a:r>
            <a:r>
              <a:rPr lang="en-US" sz="1600" dirty="0"/>
              <a:t> </a:t>
            </a:r>
            <a:r>
              <a:rPr lang="en-US" sz="1600" dirty="0" err="1"/>
              <a:t>budaya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disorientasi</a:t>
            </a:r>
            <a:r>
              <a:rPr lang="en-US" sz="1600" dirty="0"/>
              <a:t> yang </a:t>
            </a:r>
            <a:r>
              <a:rPr lang="en-US" sz="1600" dirty="0" err="1"/>
              <a:t>dirasakan</a:t>
            </a:r>
            <a:r>
              <a:rPr lang="en-US" sz="1600" dirty="0"/>
              <a:t> orang </a:t>
            </a:r>
            <a:r>
              <a:rPr lang="en-US" sz="1600" dirty="0" err="1"/>
              <a:t>ketika</a:t>
            </a:r>
            <a:r>
              <a:rPr lang="en-US" sz="1600" dirty="0"/>
              <a:t> </a:t>
            </a:r>
            <a:r>
              <a:rPr lang="en-US" sz="1600" dirty="0" err="1"/>
              <a:t>mereka</a:t>
            </a:r>
            <a:r>
              <a:rPr lang="en-US" sz="1600" dirty="0"/>
              <a:t> </a:t>
            </a:r>
            <a:r>
              <a:rPr lang="en-US" sz="1600" dirty="0" err="1"/>
              <a:t>menghadapi</a:t>
            </a:r>
            <a:r>
              <a:rPr lang="en-US" sz="1600" dirty="0"/>
              <a:t> </a:t>
            </a:r>
            <a:r>
              <a:rPr lang="en-US" sz="1600" dirty="0" err="1"/>
              <a:t>budaya</a:t>
            </a:r>
            <a:r>
              <a:rPr lang="en-US" sz="1600" dirty="0"/>
              <a:t> yang sangat </a:t>
            </a:r>
            <a:r>
              <a:rPr lang="en-US" sz="1600" dirty="0" err="1"/>
              <a:t>berbeda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budaya</a:t>
            </a:r>
            <a:r>
              <a:rPr lang="en-US" sz="1600" dirty="0"/>
              <a:t> </a:t>
            </a:r>
            <a:r>
              <a:rPr lang="en-US" sz="1600" dirty="0" err="1"/>
              <a:t>mereka</a:t>
            </a:r>
            <a:r>
              <a:rPr lang="en-US" sz="1600" dirty="0"/>
              <a:t> </a:t>
            </a:r>
            <a:r>
              <a:rPr lang="en-US" sz="1600" dirty="0" err="1"/>
              <a:t>sendiri</a:t>
            </a:r>
            <a:r>
              <a:rPr lang="en-US" sz="1600" dirty="0"/>
              <a:t>. </a:t>
            </a:r>
            <a:r>
              <a:rPr lang="en-US" sz="1600" dirty="0" err="1"/>
              <a:t>Disorientasi</a:t>
            </a:r>
            <a:r>
              <a:rPr lang="en-US" sz="1600" dirty="0"/>
              <a:t> </a:t>
            </a:r>
            <a:r>
              <a:rPr lang="en-US" sz="1600" dirty="0" err="1"/>
              <a:t>cenderung</a:t>
            </a:r>
            <a:r>
              <a:rPr lang="en-US" sz="1600" dirty="0"/>
              <a:t> </a:t>
            </a:r>
            <a:r>
              <a:rPr lang="en-US" sz="1600" dirty="0" err="1"/>
              <a:t>membuat</a:t>
            </a:r>
            <a:r>
              <a:rPr lang="en-US" sz="1600" dirty="0"/>
              <a:t> orang </a:t>
            </a:r>
            <a:r>
              <a:rPr lang="en-US" sz="1600" dirty="0" err="1"/>
              <a:t>mengalami</a:t>
            </a:r>
            <a:r>
              <a:rPr lang="en-US" sz="1600" dirty="0"/>
              <a:t> </a:t>
            </a:r>
            <a:r>
              <a:rPr lang="en-US" sz="1600" dirty="0" err="1"/>
              <a:t>kebingungan</a:t>
            </a:r>
            <a:r>
              <a:rPr lang="en-US" sz="1600" dirty="0"/>
              <a:t> dan </a:t>
            </a:r>
            <a:r>
              <a:rPr lang="en-US" sz="1600" dirty="0" err="1"/>
              <a:t>kecemasan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38538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Mengenal Leluhur Bangsa Indonesia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6323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10311-8613-C424-F62D-9B438775FF3D}"/>
              </a:ext>
            </a:extLst>
          </p:cNvPr>
          <p:cNvSpPr txBox="1"/>
          <p:nvPr/>
        </p:nvSpPr>
        <p:spPr>
          <a:xfrm>
            <a:off x="228600" y="570301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indent="-284163">
              <a:buFont typeface="+mj-lt"/>
              <a:buAutoNum type="arabicPeriod"/>
            </a:pPr>
            <a:r>
              <a:rPr lang="en-US" b="1" dirty="0" err="1">
                <a:solidFill>
                  <a:schemeClr val="bg1"/>
                </a:solidFill>
              </a:rPr>
              <a:t>Aktivitas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fi-FI" b="1" dirty="0">
                <a:solidFill>
                  <a:schemeClr val="bg1"/>
                </a:solidFill>
              </a:rPr>
              <a:t>Masyarakat Indonesia pada Zaman Praaksara</a:t>
            </a:r>
          </a:p>
          <a:p>
            <a:pPr marL="284163" indent="-284163" algn="just">
              <a:tabLst>
                <a:tab pos="284163" algn="l"/>
              </a:tabLst>
            </a:pPr>
            <a:r>
              <a:rPr lang="fi-FI" b="1" dirty="0"/>
              <a:t>	</a:t>
            </a:r>
            <a:endParaRPr lang="en-US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8AB76-71FE-D8D4-BE08-C0F47DD7E48F}"/>
              </a:ext>
            </a:extLst>
          </p:cNvPr>
          <p:cNvSpPr txBox="1"/>
          <p:nvPr/>
        </p:nvSpPr>
        <p:spPr>
          <a:xfrm>
            <a:off x="533400" y="869527"/>
            <a:ext cx="674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/>
            </a:pPr>
            <a:r>
              <a:rPr lang="en-US" b="1" dirty="0">
                <a:solidFill>
                  <a:schemeClr val="bg1"/>
                </a:solidFill>
              </a:rPr>
              <a:t>Zaman </a:t>
            </a:r>
            <a:r>
              <a:rPr lang="en-US" b="1" dirty="0" err="1">
                <a:solidFill>
                  <a:schemeClr val="bg1"/>
                </a:solidFill>
              </a:rPr>
              <a:t>Berburu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en-US" b="1" dirty="0" err="1">
                <a:solidFill>
                  <a:schemeClr val="bg1"/>
                </a:solidFill>
              </a:rPr>
              <a:t>Mengumpulkan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Makanan</a:t>
            </a:r>
            <a:r>
              <a:rPr lang="en-US" b="1" dirty="0">
                <a:solidFill>
                  <a:schemeClr val="bg1"/>
                </a:solidFill>
              </a:rPr>
              <a:t> Tingkat </a:t>
            </a:r>
            <a:r>
              <a:rPr lang="en-US" b="1" dirty="0" err="1">
                <a:solidFill>
                  <a:schemeClr val="bg1"/>
                </a:solidFill>
              </a:rPr>
              <a:t>Sederhana</a:t>
            </a:r>
            <a:endParaRPr lang="en-US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A0A0914B-5CB7-CFE4-03B7-A9CFB4CB6B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133320"/>
              </p:ext>
            </p:extLst>
          </p:nvPr>
        </p:nvGraphicFramePr>
        <p:xfrm>
          <a:off x="914400" y="1398792"/>
          <a:ext cx="8001000" cy="2529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27269">
                  <a:extLst>
                    <a:ext uri="{9D8B030D-6E8A-4147-A177-3AD203B41FA5}">
                      <a16:colId xmlns:a16="http://schemas.microsoft.com/office/drawing/2014/main" val="51194508"/>
                    </a:ext>
                  </a:extLst>
                </a:gridCol>
                <a:gridCol w="5573731">
                  <a:extLst>
                    <a:ext uri="{9D8B030D-6E8A-4147-A177-3AD203B41FA5}">
                      <a16:colId xmlns:a16="http://schemas.microsoft.com/office/drawing/2014/main" val="2442162601"/>
                    </a:ext>
                  </a:extLst>
                </a:gridCol>
              </a:tblGrid>
              <a:tr h="304921"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Aspek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Kondisi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1639379"/>
                  </a:ext>
                </a:extLst>
              </a:tr>
              <a:tr h="295122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Keadaan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Alam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/>
                        <a:t>Kondisi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bumi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masih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belum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stabil</a:t>
                      </a:r>
                      <a:r>
                        <a:rPr lang="en-US" sz="1600" b="1" dirty="0"/>
                        <a:t> (zaman </a:t>
                      </a:r>
                      <a:r>
                        <a:rPr lang="en-US" sz="1600" b="1" dirty="0" err="1"/>
                        <a:t>tersier</a:t>
                      </a:r>
                      <a:r>
                        <a:rPr lang="en-US" sz="1600" b="1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1958426"/>
                  </a:ext>
                </a:extLst>
              </a:tr>
              <a:tr h="509757">
                <a:tc>
                  <a:txBody>
                    <a:bodyPr/>
                    <a:lstStyle/>
                    <a:p>
                      <a:r>
                        <a:rPr lang="en-US" sz="1600" b="1" dirty="0"/>
                        <a:t>Flora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/>
                        <a:t>Pohon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salam</a:t>
                      </a:r>
                      <a:r>
                        <a:rPr lang="en-US" sz="1600" b="1" dirty="0"/>
                        <a:t> dan </a:t>
                      </a:r>
                      <a:r>
                        <a:rPr lang="en-US" sz="1600" b="1" dirty="0" err="1"/>
                        <a:t>rasmala</a:t>
                      </a:r>
                      <a:r>
                        <a:rPr lang="en-US" sz="1600" b="1" dirty="0"/>
                        <a:t>, </a:t>
                      </a:r>
                      <a:r>
                        <a:rPr lang="en-US" sz="1600" b="1" dirty="0" err="1"/>
                        <a:t>umbi-umbian</a:t>
                      </a:r>
                      <a:r>
                        <a:rPr lang="en-US" sz="1600" b="1" dirty="0"/>
                        <a:t>, </a:t>
                      </a:r>
                      <a:r>
                        <a:rPr lang="en-US" sz="1600" b="1" dirty="0" err="1"/>
                        <a:t>buah-buahan</a:t>
                      </a:r>
                      <a:r>
                        <a:rPr lang="en-US" sz="1600" b="1" dirty="0"/>
                        <a:t> dan </a:t>
                      </a:r>
                      <a:r>
                        <a:rPr lang="en-US" sz="1600" b="1" dirty="0" err="1"/>
                        <a:t>sayur-sayuran</a:t>
                      </a:r>
                      <a:r>
                        <a:rPr lang="en-US" sz="1600" b="1" dirty="0"/>
                        <a:t>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2917284"/>
                  </a:ext>
                </a:extLst>
              </a:tr>
              <a:tr h="295122">
                <a:tc>
                  <a:txBody>
                    <a:bodyPr/>
                    <a:lstStyle/>
                    <a:p>
                      <a:r>
                        <a:rPr lang="en-US" sz="1600" b="1" dirty="0"/>
                        <a:t>Fauna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/>
                        <a:t>Lembu</a:t>
                      </a:r>
                      <a:r>
                        <a:rPr lang="en-US" sz="1600" b="1" dirty="0"/>
                        <a:t>, </a:t>
                      </a:r>
                      <a:r>
                        <a:rPr lang="en-US" sz="1600" b="1" dirty="0" err="1"/>
                        <a:t>gajah</a:t>
                      </a:r>
                      <a:r>
                        <a:rPr lang="en-US" sz="1600" b="1" dirty="0"/>
                        <a:t> dan </a:t>
                      </a:r>
                      <a:r>
                        <a:rPr lang="en-US" sz="1600" b="1" dirty="0" err="1"/>
                        <a:t>harimau</a:t>
                      </a:r>
                      <a:r>
                        <a:rPr lang="en-US" sz="1600" b="1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552254"/>
                  </a:ext>
                </a:extLst>
              </a:tr>
              <a:tr h="509757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Kehidupan</a:t>
                      </a:r>
                      <a:r>
                        <a:rPr lang="en-US" sz="1600" b="1" dirty="0"/>
                        <a:t>  Masyarakat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/>
                        <a:t>Nomaden</a:t>
                      </a:r>
                      <a:r>
                        <a:rPr lang="en-US" sz="1600" b="1" dirty="0"/>
                        <a:t>, </a:t>
                      </a:r>
                      <a:r>
                        <a:rPr lang="en-US" sz="1600" b="1" dirty="0" err="1"/>
                        <a:t>mengumpulkan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makanan</a:t>
                      </a:r>
                      <a:r>
                        <a:rPr lang="en-US" sz="1600" b="1" dirty="0"/>
                        <a:t> dan </a:t>
                      </a:r>
                      <a:r>
                        <a:rPr lang="en-US" sz="1600" b="1" dirty="0" err="1"/>
                        <a:t>belum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mengenal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sistem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religi</a:t>
                      </a:r>
                      <a:r>
                        <a:rPr lang="en-US" sz="1600" b="1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857393"/>
                  </a:ext>
                </a:extLst>
              </a:tr>
              <a:tr h="295122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Peralatan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Kapak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perimbas</a:t>
                      </a:r>
                      <a:r>
                        <a:rPr lang="en-US" sz="1600" b="1" dirty="0"/>
                        <a:t>, </a:t>
                      </a:r>
                      <a:r>
                        <a:rPr lang="en-US" sz="1600" b="1" dirty="0" err="1"/>
                        <a:t>alat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serpih</a:t>
                      </a:r>
                      <a:r>
                        <a:rPr lang="en-US" sz="1600" b="1" dirty="0"/>
                        <a:t>, dan </a:t>
                      </a:r>
                      <a:r>
                        <a:rPr lang="en-US" sz="1600" b="1" dirty="0" err="1"/>
                        <a:t>alat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tulang</a:t>
                      </a:r>
                      <a:r>
                        <a:rPr lang="en-US" sz="1600" b="1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248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10588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Mengenal Leluhur Bangsa Indonesia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6323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10311-8613-C424-F62D-9B438775FF3D}"/>
              </a:ext>
            </a:extLst>
          </p:cNvPr>
          <p:cNvSpPr txBox="1"/>
          <p:nvPr/>
        </p:nvSpPr>
        <p:spPr>
          <a:xfrm>
            <a:off x="228600" y="742950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indent="-284163">
              <a:buFont typeface="+mj-lt"/>
              <a:buAutoNum type="arabicPeriod"/>
            </a:pPr>
            <a:r>
              <a:rPr lang="en-US" b="1" dirty="0" err="1">
                <a:solidFill>
                  <a:schemeClr val="bg1"/>
                </a:solidFill>
              </a:rPr>
              <a:t>Aktivitas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fi-FI" b="1" dirty="0">
                <a:solidFill>
                  <a:schemeClr val="bg1"/>
                </a:solidFill>
              </a:rPr>
              <a:t>Masyarakat Indonesia pada Zaman Praaksara</a:t>
            </a:r>
          </a:p>
          <a:p>
            <a:pPr marL="284163" indent="-284163" algn="just">
              <a:tabLst>
                <a:tab pos="284163" algn="l"/>
              </a:tabLst>
            </a:pPr>
            <a:r>
              <a:rPr lang="fi-FI" b="1" dirty="0"/>
              <a:t>	</a:t>
            </a:r>
            <a:endParaRPr lang="en-US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8AB76-71FE-D8D4-BE08-C0F47DD7E48F}"/>
              </a:ext>
            </a:extLst>
          </p:cNvPr>
          <p:cNvSpPr txBox="1"/>
          <p:nvPr/>
        </p:nvSpPr>
        <p:spPr>
          <a:xfrm>
            <a:off x="499145" y="1113565"/>
            <a:ext cx="674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2"/>
            </a:pPr>
            <a:r>
              <a:rPr lang="en-US" b="1" dirty="0">
                <a:solidFill>
                  <a:schemeClr val="bg1"/>
                </a:solidFill>
              </a:rPr>
              <a:t>Zaman </a:t>
            </a:r>
            <a:r>
              <a:rPr lang="en-US" b="1" dirty="0" err="1">
                <a:solidFill>
                  <a:schemeClr val="bg1"/>
                </a:solidFill>
              </a:rPr>
              <a:t>Berburu</a:t>
            </a:r>
            <a:r>
              <a:rPr lang="en-US" b="1" dirty="0">
                <a:solidFill>
                  <a:schemeClr val="bg1"/>
                </a:solidFill>
              </a:rPr>
              <a:t> dan </a:t>
            </a:r>
            <a:r>
              <a:rPr lang="en-US" b="1" dirty="0" err="1">
                <a:solidFill>
                  <a:schemeClr val="bg1"/>
                </a:solidFill>
              </a:rPr>
              <a:t>Mengumpulkan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Makanan</a:t>
            </a:r>
            <a:r>
              <a:rPr lang="en-US" b="1" dirty="0">
                <a:solidFill>
                  <a:schemeClr val="bg1"/>
                </a:solidFill>
              </a:rPr>
              <a:t> Tingkat </a:t>
            </a:r>
            <a:r>
              <a:rPr lang="en-US" b="1" dirty="0" err="1">
                <a:solidFill>
                  <a:schemeClr val="bg1"/>
                </a:solidFill>
              </a:rPr>
              <a:t>Lanjut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8A6349A-A3A0-CD3E-5623-5809FF0F21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93842"/>
              </p:ext>
            </p:extLst>
          </p:nvPr>
        </p:nvGraphicFramePr>
        <p:xfrm>
          <a:off x="914399" y="1531159"/>
          <a:ext cx="7058311" cy="32980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53425">
                  <a:extLst>
                    <a:ext uri="{9D8B030D-6E8A-4147-A177-3AD203B41FA5}">
                      <a16:colId xmlns:a16="http://schemas.microsoft.com/office/drawing/2014/main" val="296071396"/>
                    </a:ext>
                  </a:extLst>
                </a:gridCol>
                <a:gridCol w="4804886">
                  <a:extLst>
                    <a:ext uri="{9D8B030D-6E8A-4147-A177-3AD203B41FA5}">
                      <a16:colId xmlns:a16="http://schemas.microsoft.com/office/drawing/2014/main" val="3013090985"/>
                    </a:ext>
                  </a:extLst>
                </a:gridCol>
              </a:tblGrid>
              <a:tr h="37283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Aspek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/>
                        <a:t>Kondisi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7485971"/>
                  </a:ext>
                </a:extLst>
              </a:tr>
              <a:tr h="538226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Keadaan</a:t>
                      </a:r>
                      <a:r>
                        <a:rPr lang="en-US" sz="1600" b="1" dirty="0"/>
                        <a:t> </a:t>
                      </a:r>
                      <a:r>
                        <a:rPr lang="en-US" sz="1600" b="1" dirty="0" err="1"/>
                        <a:t>Alam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/>
                        <a:t>Perubahan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iklim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dari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musim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dingin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musim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panas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916230"/>
                  </a:ext>
                </a:extLst>
              </a:tr>
              <a:tr h="372832">
                <a:tc>
                  <a:txBody>
                    <a:bodyPr/>
                    <a:lstStyle/>
                    <a:p>
                      <a:r>
                        <a:rPr lang="en-US" sz="1600" b="1" dirty="0"/>
                        <a:t>Flora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/>
                        <a:t>Umbi-</a:t>
                      </a:r>
                      <a:r>
                        <a:rPr lang="en-US" sz="1600" dirty="0" err="1"/>
                        <a:t>umbian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buah-buahan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sayuran</a:t>
                      </a:r>
                      <a:r>
                        <a:rPr lang="en-US" sz="16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5214091"/>
                  </a:ext>
                </a:extLst>
              </a:tr>
              <a:tr h="764847">
                <a:tc>
                  <a:txBody>
                    <a:bodyPr/>
                    <a:lstStyle/>
                    <a:p>
                      <a:r>
                        <a:rPr lang="en-US" sz="1600" b="1" dirty="0"/>
                        <a:t>Fauna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/>
                        <a:t>Biawak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kera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banteng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kerbau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kijang</a:t>
                      </a:r>
                      <a:r>
                        <a:rPr lang="en-US" sz="1600" dirty="0"/>
                        <a:t>, ikan, </a:t>
                      </a:r>
                      <a:r>
                        <a:rPr lang="en-US" sz="1600" dirty="0" err="1"/>
                        <a:t>kerang</a:t>
                      </a:r>
                      <a:r>
                        <a:rPr lang="en-US" sz="1600" dirty="0"/>
                        <a:t>, dan </a:t>
                      </a:r>
                      <a:r>
                        <a:rPr lang="en-US" sz="1600" dirty="0" err="1"/>
                        <a:t>siput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ukurannya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lebih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besar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dari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saat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ini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229481"/>
                  </a:ext>
                </a:extLst>
              </a:tr>
              <a:tr h="764847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Kehidupan</a:t>
                      </a:r>
                      <a:r>
                        <a:rPr lang="en-US" sz="1600" b="1" dirty="0"/>
                        <a:t>  Masyarakat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/>
                        <a:t>Berburu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tinggal</a:t>
                      </a:r>
                      <a:r>
                        <a:rPr lang="en-US" sz="1600" dirty="0"/>
                        <a:t> di </a:t>
                      </a:r>
                      <a:r>
                        <a:rPr lang="en-US" sz="1600" dirty="0" err="1"/>
                        <a:t>gua-gua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nomaden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sudah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mengenal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sistem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religi</a:t>
                      </a:r>
                      <a:r>
                        <a:rPr lang="en-US" sz="1600" dirty="0"/>
                        <a:t>, dan </a:t>
                      </a:r>
                      <a:r>
                        <a:rPr lang="en-US" sz="1600" dirty="0" err="1"/>
                        <a:t>bercocok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tanam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secara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sederhana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046190"/>
                  </a:ext>
                </a:extLst>
              </a:tr>
              <a:tr h="484504"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Peralatan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dirty="0" err="1"/>
                        <a:t>Serpih-bilah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kapak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genggam</a:t>
                      </a:r>
                      <a:r>
                        <a:rPr lang="en-US" sz="1600" dirty="0"/>
                        <a:t>, dan </a:t>
                      </a:r>
                      <a:r>
                        <a:rPr lang="en-US" sz="1600" dirty="0" err="1"/>
                        <a:t>alat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tulang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242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35224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Mengenal Leluhur Bangsa Indonesia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6323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10311-8613-C424-F62D-9B438775FF3D}"/>
              </a:ext>
            </a:extLst>
          </p:cNvPr>
          <p:cNvSpPr txBox="1"/>
          <p:nvPr/>
        </p:nvSpPr>
        <p:spPr>
          <a:xfrm>
            <a:off x="262855" y="741181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indent="-284163">
              <a:buFont typeface="+mj-lt"/>
              <a:buAutoNum type="arabicPeriod"/>
            </a:pPr>
            <a:r>
              <a:rPr lang="en-US" b="1" dirty="0" err="1">
                <a:solidFill>
                  <a:schemeClr val="bg1"/>
                </a:solidFill>
              </a:rPr>
              <a:t>Aktivitas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fi-FI" b="1" dirty="0">
                <a:solidFill>
                  <a:schemeClr val="bg1"/>
                </a:solidFill>
              </a:rPr>
              <a:t>Masyarakat Indonesia pada Zaman Praaksara</a:t>
            </a:r>
          </a:p>
          <a:p>
            <a:pPr marL="284163" indent="-284163" algn="just">
              <a:tabLst>
                <a:tab pos="284163" algn="l"/>
              </a:tabLst>
            </a:pPr>
            <a:r>
              <a:rPr lang="fi-FI" b="1" dirty="0"/>
              <a:t>	</a:t>
            </a:r>
            <a:endParaRPr lang="en-US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8AB76-71FE-D8D4-BE08-C0F47DD7E48F}"/>
              </a:ext>
            </a:extLst>
          </p:cNvPr>
          <p:cNvSpPr txBox="1"/>
          <p:nvPr/>
        </p:nvSpPr>
        <p:spPr>
          <a:xfrm>
            <a:off x="499145" y="1123950"/>
            <a:ext cx="674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3"/>
            </a:pPr>
            <a:r>
              <a:rPr lang="en-US" b="1" dirty="0">
                <a:solidFill>
                  <a:schemeClr val="bg1"/>
                </a:solidFill>
              </a:rPr>
              <a:t>Zaman </a:t>
            </a:r>
            <a:r>
              <a:rPr lang="en-US" b="1" dirty="0" err="1">
                <a:solidFill>
                  <a:schemeClr val="bg1"/>
                </a:solidFill>
              </a:rPr>
              <a:t>Bercocok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Tanam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B2F9E3E-F33E-E62D-F5EB-465C32F96B55}"/>
              </a:ext>
            </a:extLst>
          </p:cNvPr>
          <p:cNvSpPr/>
          <p:nvPr/>
        </p:nvSpPr>
        <p:spPr>
          <a:xfrm>
            <a:off x="3352800" y="2006702"/>
            <a:ext cx="4800600" cy="3395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Bumi</a:t>
            </a:r>
            <a:r>
              <a:rPr lang="en-US" sz="1600" dirty="0"/>
              <a:t> </a:t>
            </a:r>
            <a:r>
              <a:rPr lang="en-US" sz="1600" dirty="0" err="1"/>
              <a:t>sudah</a:t>
            </a:r>
            <a:r>
              <a:rPr lang="en-US" sz="1600" dirty="0"/>
              <a:t> </a:t>
            </a:r>
            <a:r>
              <a:rPr lang="en-US" sz="1600" dirty="0" err="1"/>
              <a:t>stabil</a:t>
            </a:r>
            <a:r>
              <a:rPr lang="en-US" sz="1600" dirty="0"/>
              <a:t>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A2F168F-E4D6-690D-A923-816F1D39F1CB}"/>
              </a:ext>
            </a:extLst>
          </p:cNvPr>
          <p:cNvSpPr/>
          <p:nvPr/>
        </p:nvSpPr>
        <p:spPr>
          <a:xfrm>
            <a:off x="3352800" y="2411659"/>
            <a:ext cx="4800600" cy="37617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/>
              <a:t>Hampir sama dengan saat ini.</a:t>
            </a:r>
            <a:endParaRPr lang="en-US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AEAB94D-76C0-1F98-AA67-C58708C349C0}"/>
              </a:ext>
            </a:extLst>
          </p:cNvPr>
          <p:cNvSpPr/>
          <p:nvPr/>
        </p:nvSpPr>
        <p:spPr>
          <a:xfrm>
            <a:off x="3352800" y="2861266"/>
            <a:ext cx="4800600" cy="3501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/>
              <a:t>Hampir sama dengan saat ini.</a:t>
            </a:r>
            <a:endParaRPr lang="en-US" sz="16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EBE46DD-3DF6-F75B-E2D5-DE056A24CECB}"/>
              </a:ext>
            </a:extLst>
          </p:cNvPr>
          <p:cNvSpPr/>
          <p:nvPr/>
        </p:nvSpPr>
        <p:spPr>
          <a:xfrm>
            <a:off x="3402434" y="3921541"/>
            <a:ext cx="4800600" cy="7816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i-FI" sz="1600" dirty="0"/>
              <a:t>Terbuat dari batu yang sudah diasah, misalnya beliung persegi, kapak lonjong, gerabah, dan alat pemukul dari kulit kayu.</a:t>
            </a:r>
            <a:endParaRPr lang="en-US" sz="16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AE6D508-40A1-EF7D-CC0A-C68673FE1478}"/>
              </a:ext>
            </a:extLst>
          </p:cNvPr>
          <p:cNvGrpSpPr/>
          <p:nvPr/>
        </p:nvGrpSpPr>
        <p:grpSpPr>
          <a:xfrm>
            <a:off x="0" y="4589462"/>
            <a:ext cx="9144000" cy="841375"/>
            <a:chOff x="0" y="4302125"/>
            <a:chExt cx="9144000" cy="841375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F493233-1088-CC08-8DB5-CB9F25F8F465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2" name="Picture 2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D0C6B296-A05E-00F3-DB3B-009950C1BC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33" name="TextBox 16">
                <a:extLst>
                  <a:ext uri="{FF2B5EF4-FFF2-40B4-BE49-F238E27FC236}">
                    <a16:creationId xmlns:a16="http://schemas.microsoft.com/office/drawing/2014/main" id="{D633DD90-DE64-EE32-4296-CE4A326ED42C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31" name="Picture 3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5E3714F-0AED-15C3-34A3-ABCB7E31A4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17A55C8-BC7F-BA78-04DB-4844194A5D7B}"/>
              </a:ext>
            </a:extLst>
          </p:cNvPr>
          <p:cNvSpPr/>
          <p:nvPr/>
        </p:nvSpPr>
        <p:spPr>
          <a:xfrm>
            <a:off x="3373772" y="3302903"/>
            <a:ext cx="4800600" cy="5242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Sudah</a:t>
            </a:r>
            <a:r>
              <a:rPr lang="en-US" sz="1600" dirty="0"/>
              <a:t> </a:t>
            </a:r>
            <a:r>
              <a:rPr lang="en-US" sz="1600" dirty="0" err="1"/>
              <a:t>mulai</a:t>
            </a:r>
            <a:r>
              <a:rPr lang="en-US" sz="1600" dirty="0"/>
              <a:t> </a:t>
            </a:r>
            <a:r>
              <a:rPr lang="en-US" sz="1600" dirty="0" err="1"/>
              <a:t>menetap</a:t>
            </a:r>
            <a:r>
              <a:rPr lang="en-US" sz="1600" dirty="0"/>
              <a:t>, </a:t>
            </a:r>
            <a:r>
              <a:rPr lang="en-US" sz="1600" dirty="0" err="1"/>
              <a:t>bercocok</a:t>
            </a:r>
            <a:r>
              <a:rPr lang="en-US" sz="1600" dirty="0"/>
              <a:t> </a:t>
            </a:r>
            <a:r>
              <a:rPr lang="en-US" sz="1600" dirty="0" err="1"/>
              <a:t>tanam</a:t>
            </a:r>
            <a:r>
              <a:rPr lang="en-US" sz="1600" dirty="0"/>
              <a:t>, </a:t>
            </a:r>
            <a:r>
              <a:rPr lang="en-US" sz="1600" dirty="0" err="1"/>
              <a:t>sistem</a:t>
            </a:r>
            <a:r>
              <a:rPr lang="en-US" sz="1600" dirty="0"/>
              <a:t> barter dan </a:t>
            </a:r>
            <a:r>
              <a:rPr lang="en-US" sz="1600" dirty="0" err="1"/>
              <a:t>sudah</a:t>
            </a:r>
            <a:r>
              <a:rPr lang="en-US" sz="1600" dirty="0"/>
              <a:t> </a:t>
            </a:r>
            <a:r>
              <a:rPr lang="en-US" sz="1600" dirty="0" err="1"/>
              <a:t>mengenal</a:t>
            </a:r>
            <a:r>
              <a:rPr lang="en-US" sz="1600" dirty="0"/>
              <a:t> </a:t>
            </a:r>
            <a:r>
              <a:rPr lang="en-US" sz="1600" dirty="0" err="1"/>
              <a:t>sistem</a:t>
            </a:r>
            <a:r>
              <a:rPr lang="en-US" sz="1600" dirty="0"/>
              <a:t> </a:t>
            </a:r>
            <a:r>
              <a:rPr lang="en-US" sz="1600" dirty="0" err="1"/>
              <a:t>kepercayaan</a:t>
            </a:r>
            <a:r>
              <a:rPr lang="en-US" sz="1600" dirty="0"/>
              <a:t> 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C7A0C54-7491-EAC6-66ED-1310E275FB62}"/>
              </a:ext>
            </a:extLst>
          </p:cNvPr>
          <p:cNvSpPr/>
          <p:nvPr/>
        </p:nvSpPr>
        <p:spPr>
          <a:xfrm>
            <a:off x="990600" y="2004981"/>
            <a:ext cx="2514600" cy="3618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F26768D-927F-321D-E5E1-189EABB46BDA}"/>
              </a:ext>
            </a:extLst>
          </p:cNvPr>
          <p:cNvSpPr/>
          <p:nvPr/>
        </p:nvSpPr>
        <p:spPr>
          <a:xfrm>
            <a:off x="990600" y="2429685"/>
            <a:ext cx="2514600" cy="3618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Fauna  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680DEB9-D91C-3E7F-58EA-CF097DDA58E3}"/>
              </a:ext>
            </a:extLst>
          </p:cNvPr>
          <p:cNvSpPr/>
          <p:nvPr/>
        </p:nvSpPr>
        <p:spPr>
          <a:xfrm>
            <a:off x="969628" y="2868144"/>
            <a:ext cx="2514600" cy="3618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Flora 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02E5882-666F-1619-B74B-C9E05144E0DD}"/>
              </a:ext>
            </a:extLst>
          </p:cNvPr>
          <p:cNvSpPr/>
          <p:nvPr/>
        </p:nvSpPr>
        <p:spPr>
          <a:xfrm>
            <a:off x="966132" y="3311595"/>
            <a:ext cx="2514600" cy="51552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Kehidupan</a:t>
            </a:r>
            <a:r>
              <a:rPr lang="en-US" dirty="0"/>
              <a:t> Masyarakat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9D49352-4920-4E14-80C9-C586398A5AC5}"/>
              </a:ext>
            </a:extLst>
          </p:cNvPr>
          <p:cNvSpPr/>
          <p:nvPr/>
        </p:nvSpPr>
        <p:spPr>
          <a:xfrm>
            <a:off x="940966" y="3923358"/>
            <a:ext cx="2514600" cy="7089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Peralatan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CC0565-7B00-BFBC-C6CB-6EF0EF2FEFB9}"/>
              </a:ext>
            </a:extLst>
          </p:cNvPr>
          <p:cNvSpPr/>
          <p:nvPr/>
        </p:nvSpPr>
        <p:spPr>
          <a:xfrm>
            <a:off x="3480732" y="1564521"/>
            <a:ext cx="4671270" cy="3506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Kondisi</a:t>
            </a:r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DC92501-9874-9F4C-6AB6-7F2E30FB31B4}"/>
              </a:ext>
            </a:extLst>
          </p:cNvPr>
          <p:cNvSpPr/>
          <p:nvPr/>
        </p:nvSpPr>
        <p:spPr>
          <a:xfrm>
            <a:off x="1001086" y="1556311"/>
            <a:ext cx="2514600" cy="3506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Aspek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4659066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B. Mengenal Leluhur Bangsa Indonesia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6323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D610311-8613-C424-F62D-9B438775FF3D}"/>
              </a:ext>
            </a:extLst>
          </p:cNvPr>
          <p:cNvSpPr txBox="1"/>
          <p:nvPr/>
        </p:nvSpPr>
        <p:spPr>
          <a:xfrm>
            <a:off x="262855" y="741181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indent="-284163">
              <a:buFont typeface="+mj-lt"/>
              <a:buAutoNum type="arabicPeriod"/>
            </a:pPr>
            <a:r>
              <a:rPr lang="en-US" b="1" dirty="0" err="1">
                <a:solidFill>
                  <a:schemeClr val="bg1"/>
                </a:solidFill>
              </a:rPr>
              <a:t>Aktivitas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fi-FI" b="1" dirty="0">
                <a:solidFill>
                  <a:schemeClr val="bg1"/>
                </a:solidFill>
              </a:rPr>
              <a:t>Masyarakat Indonesia pada Zaman Praaksara</a:t>
            </a:r>
          </a:p>
          <a:p>
            <a:pPr marL="284163" indent="-284163" algn="just">
              <a:tabLst>
                <a:tab pos="284163" algn="l"/>
              </a:tabLst>
            </a:pPr>
            <a:r>
              <a:rPr lang="fi-FI" b="1" dirty="0"/>
              <a:t>	</a:t>
            </a:r>
            <a:endParaRPr lang="en-US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8AB76-71FE-D8D4-BE08-C0F47DD7E48F}"/>
              </a:ext>
            </a:extLst>
          </p:cNvPr>
          <p:cNvSpPr txBox="1"/>
          <p:nvPr/>
        </p:nvSpPr>
        <p:spPr>
          <a:xfrm>
            <a:off x="499145" y="1113565"/>
            <a:ext cx="674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eriod" startAt="4"/>
            </a:pPr>
            <a:r>
              <a:rPr lang="en-US" b="1" dirty="0">
                <a:solidFill>
                  <a:schemeClr val="bg1"/>
                </a:solidFill>
              </a:rPr>
              <a:t>Zaman </a:t>
            </a:r>
            <a:r>
              <a:rPr lang="en-US" b="1" dirty="0" err="1">
                <a:solidFill>
                  <a:schemeClr val="bg1"/>
                </a:solidFill>
              </a:rPr>
              <a:t>Perundagian</a:t>
            </a:r>
            <a:r>
              <a:rPr lang="en-US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B2F9E3E-F33E-E62D-F5EB-465C32F96B55}"/>
              </a:ext>
            </a:extLst>
          </p:cNvPr>
          <p:cNvSpPr/>
          <p:nvPr/>
        </p:nvSpPr>
        <p:spPr>
          <a:xfrm>
            <a:off x="3352800" y="2006702"/>
            <a:ext cx="4800600" cy="3395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Bumi</a:t>
            </a:r>
            <a:r>
              <a:rPr lang="en-US" sz="1600" dirty="0"/>
              <a:t> </a:t>
            </a:r>
            <a:r>
              <a:rPr lang="en-US" sz="1600" dirty="0" err="1"/>
              <a:t>sudah</a:t>
            </a:r>
            <a:r>
              <a:rPr lang="en-US" sz="1600" dirty="0"/>
              <a:t> </a:t>
            </a:r>
            <a:r>
              <a:rPr lang="en-US" sz="1600" dirty="0" err="1"/>
              <a:t>stabil</a:t>
            </a:r>
            <a:r>
              <a:rPr lang="en-US" sz="1600" dirty="0"/>
              <a:t>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A2F168F-E4D6-690D-A923-816F1D39F1CB}"/>
              </a:ext>
            </a:extLst>
          </p:cNvPr>
          <p:cNvSpPr/>
          <p:nvPr/>
        </p:nvSpPr>
        <p:spPr>
          <a:xfrm>
            <a:off x="3352800" y="2411659"/>
            <a:ext cx="4800600" cy="37617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600" dirty="0"/>
              <a:t>Hampir sama dengan saat ini.</a:t>
            </a:r>
            <a:endParaRPr lang="en-US" sz="1600" dirty="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AEAB94D-76C0-1F98-AA67-C58708C349C0}"/>
              </a:ext>
            </a:extLst>
          </p:cNvPr>
          <p:cNvSpPr/>
          <p:nvPr/>
        </p:nvSpPr>
        <p:spPr>
          <a:xfrm>
            <a:off x="3352800" y="2861266"/>
            <a:ext cx="4800600" cy="35014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600" dirty="0"/>
              <a:t>Hampir sama dengan saat ini.</a:t>
            </a:r>
            <a:endParaRPr lang="en-US" sz="16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EBE46DD-3DF6-F75B-E2D5-DE056A24CECB}"/>
              </a:ext>
            </a:extLst>
          </p:cNvPr>
          <p:cNvSpPr/>
          <p:nvPr/>
        </p:nvSpPr>
        <p:spPr>
          <a:xfrm>
            <a:off x="3402434" y="4134817"/>
            <a:ext cx="4800600" cy="71019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dirty="0"/>
              <a:t>Sebagian </a:t>
            </a:r>
            <a:r>
              <a:rPr lang="en-US" sz="1400" dirty="0" err="1"/>
              <a:t>besar</a:t>
            </a:r>
            <a:r>
              <a:rPr lang="en-US" sz="1400" dirty="0"/>
              <a:t> </a:t>
            </a:r>
            <a:r>
              <a:rPr lang="en-US" sz="1400" dirty="0" err="1"/>
              <a:t>alat-alat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tulang</a:t>
            </a:r>
            <a:r>
              <a:rPr lang="en-US" sz="1400" dirty="0"/>
              <a:t> dan batu </a:t>
            </a:r>
            <a:r>
              <a:rPr lang="en-US" sz="1400" dirty="0" err="1"/>
              <a:t>digantikan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alat-alat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logam</a:t>
            </a:r>
            <a:r>
              <a:rPr lang="en-US" sz="1400" dirty="0"/>
              <a:t>, </a:t>
            </a:r>
            <a:r>
              <a:rPr lang="en-US" sz="1400" dirty="0" err="1"/>
              <a:t>misalnya</a:t>
            </a:r>
            <a:r>
              <a:rPr lang="en-US" sz="1400" dirty="0"/>
              <a:t> </a:t>
            </a:r>
            <a:r>
              <a:rPr lang="en-US" sz="1400" dirty="0" err="1"/>
              <a:t>kapak</a:t>
            </a:r>
            <a:r>
              <a:rPr lang="en-US" sz="1400" dirty="0"/>
              <a:t> </a:t>
            </a:r>
            <a:r>
              <a:rPr lang="en-US" sz="1400" dirty="0" err="1"/>
              <a:t>perunggu</a:t>
            </a:r>
            <a:r>
              <a:rPr lang="en-US" sz="1400" dirty="0"/>
              <a:t>, </a:t>
            </a:r>
            <a:r>
              <a:rPr lang="en-US" sz="1400" dirty="0" err="1"/>
              <a:t>bejana</a:t>
            </a:r>
            <a:r>
              <a:rPr lang="en-US" sz="1400" dirty="0"/>
              <a:t> </a:t>
            </a:r>
            <a:r>
              <a:rPr lang="en-US" sz="1400" dirty="0" err="1"/>
              <a:t>perunggu</a:t>
            </a:r>
            <a:r>
              <a:rPr lang="en-US" sz="1400" dirty="0"/>
              <a:t>, dan </a:t>
            </a:r>
            <a:r>
              <a:rPr lang="en-US" sz="1400" dirty="0" err="1"/>
              <a:t>alat-alat</a:t>
            </a:r>
            <a:r>
              <a:rPr lang="en-US" sz="1400" dirty="0"/>
              <a:t> </a:t>
            </a:r>
            <a:r>
              <a:rPr lang="en-US" sz="1400" dirty="0" err="1"/>
              <a:t>dari</a:t>
            </a:r>
            <a:r>
              <a:rPr lang="en-US" sz="1400" dirty="0"/>
              <a:t> </a:t>
            </a:r>
            <a:r>
              <a:rPr lang="en-US" sz="1400" dirty="0" err="1"/>
              <a:t>besi</a:t>
            </a:r>
            <a:endParaRPr lang="en-US" sz="16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AE6D508-40A1-EF7D-CC0A-C68673FE1478}"/>
              </a:ext>
            </a:extLst>
          </p:cNvPr>
          <p:cNvGrpSpPr/>
          <p:nvPr/>
        </p:nvGrpSpPr>
        <p:grpSpPr>
          <a:xfrm>
            <a:off x="0" y="4589462"/>
            <a:ext cx="9144000" cy="841375"/>
            <a:chOff x="0" y="4302125"/>
            <a:chExt cx="9144000" cy="841375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F493233-1088-CC08-8DB5-CB9F25F8F465}"/>
                </a:ext>
              </a:extLst>
            </p:cNvPr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2" name="Picture 2" descr="E:\ELISA\ERLANGGA LISA\2017\TEMPLATE PPT\SMP PPKN kelas X kelompok wajib\SMP PPKN kelas X kelompok wajib.png">
                <a:extLst>
                  <a:ext uri="{FF2B5EF4-FFF2-40B4-BE49-F238E27FC236}">
                    <a16:creationId xmlns:a16="http://schemas.microsoft.com/office/drawing/2014/main" id="{D0C6B296-A05E-00F3-DB3B-009950C1BC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33" name="TextBox 16">
                <a:extLst>
                  <a:ext uri="{FF2B5EF4-FFF2-40B4-BE49-F238E27FC236}">
                    <a16:creationId xmlns:a16="http://schemas.microsoft.com/office/drawing/2014/main" id="{D633DD90-DE64-EE32-4296-CE4A326ED42C}"/>
                  </a:ext>
                </a:extLst>
              </p:cNvPr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31" name="Picture 3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5E3714F-0AED-15C3-34A3-ABCB7E31A4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17A55C8-BC7F-BA78-04DB-4844194A5D7B}"/>
              </a:ext>
            </a:extLst>
          </p:cNvPr>
          <p:cNvSpPr/>
          <p:nvPr/>
        </p:nvSpPr>
        <p:spPr>
          <a:xfrm>
            <a:off x="3373772" y="3302903"/>
            <a:ext cx="4800600" cy="73653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dirty="0" err="1"/>
              <a:t>Hidup</a:t>
            </a:r>
            <a:r>
              <a:rPr lang="en-US" sz="1400" dirty="0"/>
              <a:t> </a:t>
            </a:r>
            <a:r>
              <a:rPr lang="en-US" sz="1400" dirty="0" err="1"/>
              <a:t>secara</a:t>
            </a:r>
            <a:r>
              <a:rPr lang="en-US" sz="1400" dirty="0"/>
              <a:t> </a:t>
            </a:r>
            <a:r>
              <a:rPr lang="en-US" sz="1400" dirty="0" err="1"/>
              <a:t>menetap</a:t>
            </a:r>
            <a:r>
              <a:rPr lang="en-US" sz="1400" dirty="0"/>
              <a:t>, </a:t>
            </a:r>
            <a:r>
              <a:rPr lang="en-US" sz="1400" dirty="0" err="1"/>
              <a:t>bercocok</a:t>
            </a:r>
            <a:r>
              <a:rPr lang="en-US" sz="1400" dirty="0"/>
              <a:t> </a:t>
            </a:r>
            <a:r>
              <a:rPr lang="en-US" sz="1400" dirty="0" err="1"/>
              <a:t>tanam</a:t>
            </a:r>
            <a:r>
              <a:rPr lang="en-US" sz="1400" dirty="0"/>
              <a:t>, </a:t>
            </a:r>
            <a:r>
              <a:rPr lang="en-US" sz="1400" dirty="0" err="1"/>
              <a:t>terampil</a:t>
            </a:r>
            <a:r>
              <a:rPr lang="en-US" sz="1400" dirty="0"/>
              <a:t> </a:t>
            </a:r>
            <a:r>
              <a:rPr lang="en-US" sz="1400" dirty="0" err="1"/>
              <a:t>membuat</a:t>
            </a:r>
            <a:r>
              <a:rPr lang="en-US" sz="1400" dirty="0"/>
              <a:t> </a:t>
            </a:r>
            <a:r>
              <a:rPr lang="en-US" sz="1400" dirty="0" err="1"/>
              <a:t>alat</a:t>
            </a:r>
            <a:r>
              <a:rPr lang="en-US" sz="1400" dirty="0"/>
              <a:t> </a:t>
            </a:r>
            <a:r>
              <a:rPr lang="en-US" sz="1400" dirty="0" err="1"/>
              <a:t>logam</a:t>
            </a:r>
            <a:r>
              <a:rPr lang="en-US" sz="1400" dirty="0"/>
              <a:t>, </a:t>
            </a:r>
            <a:r>
              <a:rPr lang="en-US" sz="1400" dirty="0" err="1"/>
              <a:t>perdagangan</a:t>
            </a:r>
            <a:r>
              <a:rPr lang="en-US" sz="1400" dirty="0"/>
              <a:t> </a:t>
            </a:r>
            <a:r>
              <a:rPr lang="en-US" sz="1400" dirty="0" err="1"/>
              <a:t>antarpulau</a:t>
            </a:r>
            <a:r>
              <a:rPr lang="en-US" sz="1400" dirty="0"/>
              <a:t> </a:t>
            </a:r>
            <a:r>
              <a:rPr lang="en-US" sz="1400" dirty="0" err="1"/>
              <a:t>dengan</a:t>
            </a:r>
            <a:r>
              <a:rPr lang="en-US" sz="1400" dirty="0"/>
              <a:t> </a:t>
            </a:r>
            <a:r>
              <a:rPr lang="en-US" sz="1400" dirty="0" err="1"/>
              <a:t>perahu</a:t>
            </a:r>
            <a:r>
              <a:rPr lang="en-US" sz="1400" dirty="0"/>
              <a:t> </a:t>
            </a:r>
            <a:r>
              <a:rPr lang="en-US" sz="1400" dirty="0" err="1"/>
              <a:t>bercadik</a:t>
            </a:r>
            <a:r>
              <a:rPr lang="en-US" sz="1400" dirty="0"/>
              <a:t> dan </a:t>
            </a:r>
            <a:r>
              <a:rPr lang="en-US" sz="1400" dirty="0" err="1"/>
              <a:t>sudah</a:t>
            </a:r>
            <a:r>
              <a:rPr lang="en-US" sz="1400" dirty="0"/>
              <a:t> </a:t>
            </a:r>
            <a:r>
              <a:rPr lang="en-US" sz="1400" dirty="0" err="1"/>
              <a:t>terdapat</a:t>
            </a:r>
            <a:r>
              <a:rPr lang="en-US" sz="1400" dirty="0"/>
              <a:t> </a:t>
            </a:r>
            <a:r>
              <a:rPr lang="en-US" sz="1400" dirty="0" err="1"/>
              <a:t>kelompok</a:t>
            </a:r>
            <a:r>
              <a:rPr lang="en-US" sz="1400" dirty="0"/>
              <a:t> di </a:t>
            </a:r>
            <a:r>
              <a:rPr lang="en-US" sz="1400" dirty="0" err="1"/>
              <a:t>masyarakat</a:t>
            </a:r>
            <a:r>
              <a:rPr lang="en-US" sz="1400" dirty="0"/>
              <a:t>. 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C7A0C54-7491-EAC6-66ED-1310E275FB62}"/>
              </a:ext>
            </a:extLst>
          </p:cNvPr>
          <p:cNvSpPr/>
          <p:nvPr/>
        </p:nvSpPr>
        <p:spPr>
          <a:xfrm>
            <a:off x="990600" y="2004981"/>
            <a:ext cx="2514600" cy="36180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4F26768D-927F-321D-E5E1-189EABB46BDA}"/>
              </a:ext>
            </a:extLst>
          </p:cNvPr>
          <p:cNvSpPr/>
          <p:nvPr/>
        </p:nvSpPr>
        <p:spPr>
          <a:xfrm>
            <a:off x="990600" y="2429685"/>
            <a:ext cx="2514600" cy="36180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Fauna  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680DEB9-D91C-3E7F-58EA-CF097DDA58E3}"/>
              </a:ext>
            </a:extLst>
          </p:cNvPr>
          <p:cNvSpPr/>
          <p:nvPr/>
        </p:nvSpPr>
        <p:spPr>
          <a:xfrm>
            <a:off x="969628" y="2868144"/>
            <a:ext cx="2514600" cy="36180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Flora 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02E5882-666F-1619-B74B-C9E05144E0DD}"/>
              </a:ext>
            </a:extLst>
          </p:cNvPr>
          <p:cNvSpPr/>
          <p:nvPr/>
        </p:nvSpPr>
        <p:spPr>
          <a:xfrm>
            <a:off x="969628" y="3330279"/>
            <a:ext cx="2514600" cy="70915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Kehidupan</a:t>
            </a:r>
            <a:r>
              <a:rPr lang="en-US" dirty="0"/>
              <a:t> Masyarakat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69D49352-4920-4E14-80C9-C586398A5AC5}"/>
              </a:ext>
            </a:extLst>
          </p:cNvPr>
          <p:cNvSpPr/>
          <p:nvPr/>
        </p:nvSpPr>
        <p:spPr>
          <a:xfrm>
            <a:off x="969628" y="4147343"/>
            <a:ext cx="2514600" cy="70915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Peralatan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7201AC8-9B46-AF28-F508-3495DD199D23}"/>
              </a:ext>
            </a:extLst>
          </p:cNvPr>
          <p:cNvSpPr/>
          <p:nvPr/>
        </p:nvSpPr>
        <p:spPr>
          <a:xfrm>
            <a:off x="3505200" y="1565980"/>
            <a:ext cx="4648200" cy="38572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Kondisi</a:t>
            </a:r>
            <a:r>
              <a:rPr lang="en-US" b="1" dirty="0"/>
              <a:t>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331BE8-BABE-2831-FFDA-A748F0296FB9}"/>
              </a:ext>
            </a:extLst>
          </p:cNvPr>
          <p:cNvSpPr/>
          <p:nvPr/>
        </p:nvSpPr>
        <p:spPr>
          <a:xfrm>
            <a:off x="990600" y="1587075"/>
            <a:ext cx="2552701" cy="343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Aspek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2228022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5" y="113253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2"/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304800" y="574161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 algn="just">
              <a:buFont typeface="+mj-lt"/>
              <a:buAutoNum type="arabicPeriod" startAt="2"/>
            </a:pPr>
            <a:r>
              <a:rPr lang="en-US" b="1" dirty="0" err="1"/>
              <a:t>Asal-Usul</a:t>
            </a:r>
            <a:r>
              <a:rPr lang="en-US" b="1" dirty="0"/>
              <a:t> </a:t>
            </a:r>
            <a:r>
              <a:rPr lang="en-US" b="1" dirty="0" err="1"/>
              <a:t>Leluhur</a:t>
            </a:r>
            <a:r>
              <a:rPr lang="en-US" b="1" dirty="0"/>
              <a:t> </a:t>
            </a:r>
            <a:r>
              <a:rPr lang="en-US" b="1" dirty="0" err="1"/>
              <a:t>Bangsa</a:t>
            </a:r>
            <a:r>
              <a:rPr lang="en-US" b="1" dirty="0"/>
              <a:t> Indonesia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6E919B-BA06-07B2-07DB-BDC41058CA82}"/>
              </a:ext>
            </a:extLst>
          </p:cNvPr>
          <p:cNvSpPr txBox="1"/>
          <p:nvPr/>
        </p:nvSpPr>
        <p:spPr>
          <a:xfrm>
            <a:off x="609600" y="1087222"/>
            <a:ext cx="83058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 algn="just">
              <a:buFont typeface="+mj-lt"/>
              <a:buAutoNum type="alphaLcPeriod"/>
              <a:tabLst>
                <a:tab pos="855663" algn="l"/>
              </a:tabLst>
            </a:pPr>
            <a:r>
              <a:rPr lang="en-US" sz="1800" b="1" dirty="0" err="1"/>
              <a:t>Teori</a:t>
            </a:r>
            <a:r>
              <a:rPr lang="en-US" sz="1800" b="1" dirty="0"/>
              <a:t> Out of Africa</a:t>
            </a:r>
          </a:p>
          <a:p>
            <a:pPr marL="285750">
              <a:tabLst>
                <a:tab pos="855663" algn="l"/>
              </a:tabLst>
            </a:pPr>
            <a:r>
              <a:rPr lang="en-US" sz="1800" dirty="0" err="1"/>
              <a:t>Nenek</a:t>
            </a:r>
            <a:r>
              <a:rPr lang="en-US" sz="1800" dirty="0"/>
              <a:t> </a:t>
            </a:r>
            <a:r>
              <a:rPr lang="en-US" sz="1800" dirty="0" err="1"/>
              <a:t>moyang</a:t>
            </a:r>
            <a:r>
              <a:rPr lang="en-US" sz="1800" dirty="0"/>
              <a:t> </a:t>
            </a:r>
            <a:r>
              <a:rPr lang="en-US" sz="1800" dirty="0" err="1"/>
              <a:t>bangsa</a:t>
            </a:r>
            <a:r>
              <a:rPr lang="en-US" sz="1800" dirty="0"/>
              <a:t> Indonesia </a:t>
            </a:r>
            <a:r>
              <a:rPr lang="en-US" sz="1800" dirty="0" err="1"/>
              <a:t>berasal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Afrika. Dimana pada </a:t>
            </a:r>
            <a:r>
              <a:rPr lang="en-US" sz="1800" dirty="0" err="1"/>
              <a:t>tahun</a:t>
            </a:r>
            <a:r>
              <a:rPr lang="en-US" sz="1800" dirty="0"/>
              <a:t> 60.000 SM, </a:t>
            </a:r>
            <a:r>
              <a:rPr lang="en-US" sz="1800" dirty="0" err="1"/>
              <a:t>bumi</a:t>
            </a:r>
            <a:r>
              <a:rPr lang="en-US" sz="1800" dirty="0"/>
              <a:t> </a:t>
            </a:r>
            <a:r>
              <a:rPr lang="en-US" sz="1800" dirty="0" err="1"/>
              <a:t>mengalami</a:t>
            </a:r>
            <a:r>
              <a:rPr lang="en-US" sz="1800" dirty="0"/>
              <a:t> </a:t>
            </a:r>
            <a:r>
              <a:rPr lang="en-US" sz="1800" dirty="0" err="1"/>
              <a:t>penurunan</a:t>
            </a:r>
            <a:r>
              <a:rPr lang="en-US" sz="1800" dirty="0"/>
              <a:t> </a:t>
            </a:r>
            <a:r>
              <a:rPr lang="en-US" sz="1800" dirty="0" err="1"/>
              <a:t>suhu</a:t>
            </a:r>
            <a:r>
              <a:rPr lang="en-US" sz="1800" dirty="0"/>
              <a:t> </a:t>
            </a:r>
            <a:r>
              <a:rPr lang="en-US" sz="1800" dirty="0" err="1"/>
              <a:t>sehingga</a:t>
            </a:r>
            <a:r>
              <a:rPr lang="en-US" sz="1800" dirty="0"/>
              <a:t> </a:t>
            </a:r>
            <a:r>
              <a:rPr lang="en-US" sz="1800" dirty="0" err="1"/>
              <a:t>menyebabkan</a:t>
            </a:r>
            <a:r>
              <a:rPr lang="en-US" sz="1800" dirty="0"/>
              <a:t> </a:t>
            </a:r>
            <a:r>
              <a:rPr lang="en-US" sz="1800" dirty="0" err="1"/>
              <a:t>terbentuknya</a:t>
            </a:r>
            <a:r>
              <a:rPr lang="en-US" sz="1800" dirty="0"/>
              <a:t> es di </a:t>
            </a:r>
            <a:r>
              <a:rPr lang="en-US" sz="1800" dirty="0" err="1"/>
              <a:t>daerah</a:t>
            </a:r>
            <a:r>
              <a:rPr lang="en-US" sz="1800" dirty="0"/>
              <a:t> </a:t>
            </a:r>
            <a:r>
              <a:rPr lang="en-US" sz="1800" dirty="0" err="1"/>
              <a:t>Eropa</a:t>
            </a:r>
            <a:r>
              <a:rPr lang="en-US" sz="1800" dirty="0"/>
              <a:t> Utara dan Amerika Utara, </a:t>
            </a:r>
            <a:r>
              <a:rPr lang="en-US" sz="1800" dirty="0" err="1"/>
              <a:t>hal</a:t>
            </a:r>
            <a:r>
              <a:rPr lang="en-US" sz="1800" dirty="0"/>
              <a:t> </a:t>
            </a:r>
            <a:r>
              <a:rPr lang="en-US" sz="1800" dirty="0" err="1"/>
              <a:t>tersebut</a:t>
            </a:r>
            <a:r>
              <a:rPr lang="en-US" sz="1800" dirty="0"/>
              <a:t> yang </a:t>
            </a:r>
            <a:r>
              <a:rPr lang="en-US" sz="1800" dirty="0" err="1"/>
              <a:t>memudahkan</a:t>
            </a:r>
            <a:r>
              <a:rPr lang="en-US" sz="1800" dirty="0"/>
              <a:t> </a:t>
            </a:r>
            <a:r>
              <a:rPr lang="en-US" sz="1800" dirty="0" err="1"/>
              <a:t>manusia</a:t>
            </a:r>
            <a:r>
              <a:rPr lang="en-US" sz="1800" dirty="0"/>
              <a:t> </a:t>
            </a:r>
            <a:r>
              <a:rPr lang="en-US" sz="1800" dirty="0" err="1"/>
              <a:t>berpindah</a:t>
            </a:r>
            <a:r>
              <a:rPr lang="en-US" sz="1800" dirty="0"/>
              <a:t>. </a:t>
            </a:r>
            <a:r>
              <a:rPr lang="en-US" sz="1800" dirty="0" err="1"/>
              <a:t>Diperikan</a:t>
            </a:r>
            <a:r>
              <a:rPr lang="en-US" sz="1800" dirty="0"/>
              <a:t> </a:t>
            </a:r>
            <a:r>
              <a:rPr lang="en-US" sz="1800" dirty="0" err="1"/>
              <a:t>penyebaran</a:t>
            </a:r>
            <a:r>
              <a:rPr lang="en-US" sz="1800" dirty="0"/>
              <a:t> di Nusantara </a:t>
            </a:r>
            <a:r>
              <a:rPr lang="en-US" sz="1800" dirty="0" err="1"/>
              <a:t>terjadi</a:t>
            </a:r>
            <a:r>
              <a:rPr lang="en-US" sz="1800" dirty="0"/>
              <a:t> </a:t>
            </a:r>
            <a:r>
              <a:rPr lang="en-US" sz="1800" dirty="0" err="1"/>
              <a:t>sekitar</a:t>
            </a:r>
            <a:r>
              <a:rPr lang="en-US" sz="1800" dirty="0"/>
              <a:t> </a:t>
            </a:r>
            <a:r>
              <a:rPr lang="en-US" sz="1800" dirty="0" err="1"/>
              <a:t>tahun</a:t>
            </a:r>
            <a:r>
              <a:rPr lang="en-US" sz="1800" dirty="0"/>
              <a:t> 4000 SM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C5437D-5DE5-D93D-9355-0860605DDCD7}"/>
              </a:ext>
            </a:extLst>
          </p:cNvPr>
          <p:cNvSpPr txBox="1"/>
          <p:nvPr/>
        </p:nvSpPr>
        <p:spPr>
          <a:xfrm>
            <a:off x="609600" y="2796538"/>
            <a:ext cx="83058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27013" algn="just">
              <a:buFont typeface="+mj-lt"/>
              <a:buAutoNum type="alphaLcPeriod" startAt="2"/>
            </a:pPr>
            <a:r>
              <a:rPr lang="en-US" sz="1800" b="1" dirty="0" err="1"/>
              <a:t>Teori</a:t>
            </a:r>
            <a:r>
              <a:rPr lang="en-US" sz="1800" b="1" dirty="0"/>
              <a:t> Out of Yunnan</a:t>
            </a:r>
          </a:p>
          <a:p>
            <a:pPr marL="341313" algn="just"/>
            <a:r>
              <a:rPr lang="en-US" sz="1800" dirty="0" err="1"/>
              <a:t>Teori</a:t>
            </a:r>
            <a:r>
              <a:rPr lang="en-US" sz="1800" dirty="0"/>
              <a:t> Out of Yunnan </a:t>
            </a:r>
            <a:r>
              <a:rPr lang="en-US" sz="1800" dirty="0" err="1"/>
              <a:t>menyatakan</a:t>
            </a:r>
            <a:r>
              <a:rPr lang="en-US" sz="1800" dirty="0"/>
              <a:t> </a:t>
            </a:r>
            <a:r>
              <a:rPr lang="en-US" sz="1800" dirty="0" err="1"/>
              <a:t>bahwa</a:t>
            </a:r>
            <a:r>
              <a:rPr lang="en-US" sz="1800" dirty="0"/>
              <a:t> </a:t>
            </a:r>
            <a:r>
              <a:rPr lang="en-US" sz="1800" dirty="0" err="1"/>
              <a:t>nenek</a:t>
            </a:r>
            <a:r>
              <a:rPr lang="en-US" sz="1800" dirty="0"/>
              <a:t> </a:t>
            </a:r>
            <a:r>
              <a:rPr lang="en-US" sz="1800" dirty="0" err="1"/>
              <a:t>moyang</a:t>
            </a:r>
            <a:r>
              <a:rPr lang="en-US" sz="1800" dirty="0"/>
              <a:t> </a:t>
            </a:r>
            <a:r>
              <a:rPr lang="en-US" sz="1800" dirty="0" err="1"/>
              <a:t>bangsa</a:t>
            </a:r>
            <a:r>
              <a:rPr lang="en-US" sz="1800" dirty="0"/>
              <a:t> Indonesia </a:t>
            </a:r>
            <a:r>
              <a:rPr lang="en-US" sz="1800" dirty="0" err="1"/>
              <a:t>berasal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Yunnan, </a:t>
            </a:r>
            <a:r>
              <a:rPr lang="en-US" sz="1800" dirty="0" err="1"/>
              <a:t>Tiongkok</a:t>
            </a:r>
            <a:r>
              <a:rPr lang="en-US" sz="1800" dirty="0"/>
              <a:t> </a:t>
            </a:r>
            <a:r>
              <a:rPr lang="en-US" sz="1800" dirty="0" err="1"/>
              <a:t>bagian</a:t>
            </a:r>
            <a:r>
              <a:rPr lang="en-US" sz="1800" dirty="0"/>
              <a:t> </a:t>
            </a:r>
            <a:r>
              <a:rPr lang="en-US" sz="1800" dirty="0" err="1"/>
              <a:t>selatan</a:t>
            </a:r>
            <a:r>
              <a:rPr lang="en-US" sz="1800" dirty="0"/>
              <a:t>. </a:t>
            </a:r>
            <a:r>
              <a:rPr lang="en-US" sz="1800" dirty="0" err="1"/>
              <a:t>Berdasarkan</a:t>
            </a:r>
            <a:r>
              <a:rPr lang="en-US" sz="1800" dirty="0"/>
              <a:t> </a:t>
            </a:r>
            <a:r>
              <a:rPr lang="en-US" sz="1800" dirty="0" err="1"/>
              <a:t>teori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, orang Yunnan </a:t>
            </a:r>
            <a:r>
              <a:rPr lang="en-US" sz="1800" dirty="0" err="1"/>
              <a:t>melakukan</a:t>
            </a:r>
            <a:r>
              <a:rPr lang="en-US" sz="1800" dirty="0"/>
              <a:t> </a:t>
            </a:r>
            <a:r>
              <a:rPr lang="en-US" sz="1800" dirty="0" err="1"/>
              <a:t>migrasi</a:t>
            </a:r>
            <a:r>
              <a:rPr lang="en-US" sz="1800" dirty="0"/>
              <a:t> </a:t>
            </a:r>
            <a:r>
              <a:rPr lang="en-US" sz="1800" dirty="0" err="1"/>
              <a:t>ke</a:t>
            </a:r>
            <a:r>
              <a:rPr lang="en-US" sz="1800" dirty="0"/>
              <a:t> wilayah Nusantara </a:t>
            </a:r>
            <a:r>
              <a:rPr lang="en-US" sz="1800" dirty="0" err="1"/>
              <a:t>dalam</a:t>
            </a:r>
            <a:r>
              <a:rPr lang="en-US" sz="1800" dirty="0"/>
              <a:t> </a:t>
            </a:r>
            <a:r>
              <a:rPr lang="en-US" sz="1800" dirty="0" err="1"/>
              <a:t>tiga</a:t>
            </a:r>
            <a:r>
              <a:rPr lang="en-US" sz="1800" dirty="0"/>
              <a:t> </a:t>
            </a:r>
            <a:r>
              <a:rPr lang="en-US" sz="1800" dirty="0" err="1"/>
              <a:t>gelombang</a:t>
            </a:r>
            <a:r>
              <a:rPr lang="en-US" sz="1800" dirty="0"/>
              <a:t> </a:t>
            </a:r>
            <a:r>
              <a:rPr lang="en-US" sz="1800" dirty="0" err="1"/>
              <a:t>utama</a:t>
            </a:r>
            <a:r>
              <a:rPr lang="en-US" sz="1800" dirty="0"/>
              <a:t>, </a:t>
            </a:r>
            <a:r>
              <a:rPr lang="en-US" sz="1800" dirty="0" err="1"/>
              <a:t>yaitu</a:t>
            </a:r>
            <a:r>
              <a:rPr lang="en-US" sz="1800" dirty="0"/>
              <a:t> </a:t>
            </a:r>
            <a:r>
              <a:rPr lang="en-US" sz="1800" dirty="0" err="1"/>
              <a:t>perpindahan</a:t>
            </a:r>
            <a:r>
              <a:rPr lang="en-US" sz="1800" dirty="0"/>
              <a:t> orang Negrito, Proto-</a:t>
            </a:r>
            <a:r>
              <a:rPr lang="en-US" sz="1800" dirty="0" err="1"/>
              <a:t>Melayu</a:t>
            </a:r>
            <a:r>
              <a:rPr lang="en-US" sz="1800" dirty="0"/>
              <a:t>, dan </a:t>
            </a:r>
            <a:r>
              <a:rPr lang="en-US" sz="1800" dirty="0" err="1"/>
              <a:t>Deutero-Melayu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16510824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5" y="113253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2"/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304800" y="574161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0188" indent="-230188" algn="just">
              <a:buFont typeface="+mj-lt"/>
              <a:buAutoNum type="arabicPeriod" startAt="2"/>
            </a:pPr>
            <a:r>
              <a:rPr lang="en-US" b="1" dirty="0" err="1"/>
              <a:t>Asal-Usul</a:t>
            </a:r>
            <a:r>
              <a:rPr lang="en-US" b="1" dirty="0"/>
              <a:t> </a:t>
            </a:r>
            <a:r>
              <a:rPr lang="en-US" b="1" dirty="0" err="1"/>
              <a:t>Leluhur</a:t>
            </a:r>
            <a:r>
              <a:rPr lang="en-US" b="1" dirty="0"/>
              <a:t> </a:t>
            </a:r>
            <a:r>
              <a:rPr lang="en-US" b="1" dirty="0" err="1"/>
              <a:t>Bangsa</a:t>
            </a:r>
            <a:r>
              <a:rPr lang="en-US" b="1" dirty="0"/>
              <a:t> Indonesia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6E919B-BA06-07B2-07DB-BDC41058CA82}"/>
              </a:ext>
            </a:extLst>
          </p:cNvPr>
          <p:cNvSpPr txBox="1"/>
          <p:nvPr/>
        </p:nvSpPr>
        <p:spPr>
          <a:xfrm>
            <a:off x="609600" y="1087222"/>
            <a:ext cx="8305800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+mj-lt"/>
              <a:buAutoNum type="alphaLcPeriod" startAt="3"/>
            </a:pPr>
            <a:r>
              <a:rPr lang="en-US" sz="1800" b="1" dirty="0" err="1"/>
              <a:t>Teori</a:t>
            </a:r>
            <a:r>
              <a:rPr lang="en-US" sz="1800" b="1" dirty="0"/>
              <a:t> Nusantara </a:t>
            </a:r>
          </a:p>
          <a:p>
            <a:pPr marL="285750"/>
            <a:r>
              <a:rPr lang="en-US" sz="1800" dirty="0" err="1"/>
              <a:t>Teori</a:t>
            </a:r>
            <a:r>
              <a:rPr lang="en-US" sz="1800" dirty="0"/>
              <a:t> Nusantara </a:t>
            </a:r>
            <a:r>
              <a:rPr lang="en-US" sz="1800" dirty="0" err="1"/>
              <a:t>menyatakan</a:t>
            </a:r>
            <a:r>
              <a:rPr lang="en-US" sz="1800" dirty="0"/>
              <a:t> </a:t>
            </a:r>
            <a:r>
              <a:rPr lang="en-US" sz="1800" dirty="0" err="1"/>
              <a:t>bahwa</a:t>
            </a:r>
            <a:r>
              <a:rPr lang="en-US" sz="1800" dirty="0"/>
              <a:t> </a:t>
            </a:r>
            <a:r>
              <a:rPr lang="en-US" sz="1800" dirty="0" err="1"/>
              <a:t>nenek</a:t>
            </a:r>
            <a:r>
              <a:rPr lang="en-US" sz="1800" dirty="0"/>
              <a:t> </a:t>
            </a:r>
            <a:r>
              <a:rPr lang="en-US" sz="1800" dirty="0" err="1"/>
              <a:t>moyang</a:t>
            </a:r>
            <a:r>
              <a:rPr lang="en-US" sz="1800" dirty="0"/>
              <a:t> </a:t>
            </a:r>
            <a:r>
              <a:rPr lang="en-US" sz="1800" dirty="0" err="1"/>
              <a:t>bangsa</a:t>
            </a:r>
            <a:r>
              <a:rPr lang="en-US" sz="1800" dirty="0"/>
              <a:t> Indonesia </a:t>
            </a:r>
            <a:r>
              <a:rPr lang="en-US" sz="1800" dirty="0" err="1"/>
              <a:t>berasal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wilayah Nusantara </a:t>
            </a:r>
            <a:r>
              <a:rPr lang="en-US" sz="1800" dirty="0" err="1"/>
              <a:t>sendiri</a:t>
            </a:r>
            <a:r>
              <a:rPr lang="en-US" sz="1800" dirty="0"/>
              <a:t>. </a:t>
            </a:r>
            <a:r>
              <a:rPr lang="en-US" sz="1800" dirty="0" err="1"/>
              <a:t>Berdasarkan</a:t>
            </a:r>
            <a:r>
              <a:rPr lang="en-US" sz="1800" dirty="0"/>
              <a:t> </a:t>
            </a:r>
            <a:r>
              <a:rPr lang="en-US" sz="1800" dirty="0" err="1"/>
              <a:t>teori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 </a:t>
            </a:r>
            <a:r>
              <a:rPr lang="en-US" sz="1800" dirty="0" err="1"/>
              <a:t>ditemukan</a:t>
            </a:r>
            <a:r>
              <a:rPr lang="en-US" sz="1800" dirty="0"/>
              <a:t> </a:t>
            </a:r>
            <a:r>
              <a:rPr lang="en-US" sz="1800" dirty="0" err="1"/>
              <a:t>bahwa</a:t>
            </a:r>
            <a:r>
              <a:rPr lang="en-US" sz="1800" dirty="0"/>
              <a:t> </a:t>
            </a:r>
            <a:r>
              <a:rPr lang="en-US" sz="1800" dirty="0" err="1"/>
              <a:t>bahasa</a:t>
            </a:r>
            <a:r>
              <a:rPr lang="en-US" sz="1800" dirty="0"/>
              <a:t> Austronesia yang </a:t>
            </a:r>
            <a:r>
              <a:rPr lang="en-US" sz="1800" dirty="0" err="1"/>
              <a:t>berkembang</a:t>
            </a:r>
            <a:r>
              <a:rPr lang="en-US" sz="1800" dirty="0"/>
              <a:t> di Nusantara </a:t>
            </a:r>
            <a:r>
              <a:rPr lang="en-US" sz="1800" dirty="0" err="1"/>
              <a:t>tidak</a:t>
            </a:r>
            <a:r>
              <a:rPr lang="en-US" sz="1800" dirty="0"/>
              <a:t> </a:t>
            </a:r>
            <a:r>
              <a:rPr lang="en-US" sz="1800" dirty="0" err="1"/>
              <a:t>memiliki</a:t>
            </a:r>
            <a:r>
              <a:rPr lang="en-US" sz="1800" dirty="0"/>
              <a:t> </a:t>
            </a:r>
            <a:r>
              <a:rPr lang="en-US" sz="1800" dirty="0" err="1"/>
              <a:t>kemiripan</a:t>
            </a:r>
            <a:r>
              <a:rPr lang="en-US" sz="1800" dirty="0"/>
              <a:t> </a:t>
            </a:r>
            <a:r>
              <a:rPr lang="en-US" sz="1800" dirty="0" err="1"/>
              <a:t>dengan</a:t>
            </a:r>
            <a:r>
              <a:rPr lang="en-US" sz="1800" dirty="0"/>
              <a:t> </a:t>
            </a:r>
            <a:r>
              <a:rPr lang="en-US" sz="1800" dirty="0" err="1"/>
              <a:t>bahasa-bahasa</a:t>
            </a:r>
            <a:r>
              <a:rPr lang="en-US" sz="1800" dirty="0"/>
              <a:t> yang </a:t>
            </a:r>
            <a:r>
              <a:rPr lang="en-US" sz="1800" dirty="0" err="1"/>
              <a:t>berkembang</a:t>
            </a:r>
            <a:r>
              <a:rPr lang="en-US" sz="1800" dirty="0"/>
              <a:t> di Asia Tengah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C5437D-5DE5-D93D-9355-0860605DDCD7}"/>
              </a:ext>
            </a:extLst>
          </p:cNvPr>
          <p:cNvSpPr txBox="1"/>
          <p:nvPr/>
        </p:nvSpPr>
        <p:spPr>
          <a:xfrm>
            <a:off x="609600" y="2796538"/>
            <a:ext cx="8305800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4163" algn="just">
              <a:buFont typeface="+mj-lt"/>
              <a:buAutoNum type="alphaLcPeriod" startAt="4"/>
            </a:pPr>
            <a:r>
              <a:rPr lang="en-US" sz="1800" b="1" dirty="0" err="1"/>
              <a:t>Teori</a:t>
            </a:r>
            <a:r>
              <a:rPr lang="en-US" sz="1800" b="1" dirty="0"/>
              <a:t> Out of Taiwan </a:t>
            </a:r>
          </a:p>
          <a:p>
            <a:pPr marL="285750" algn="just"/>
            <a:r>
              <a:rPr lang="en-US" sz="1800" dirty="0" err="1"/>
              <a:t>Menurut</a:t>
            </a:r>
            <a:r>
              <a:rPr lang="en-US" sz="1800" dirty="0"/>
              <a:t> </a:t>
            </a:r>
            <a:r>
              <a:rPr lang="en-US" sz="1800" dirty="0" err="1"/>
              <a:t>teori</a:t>
            </a:r>
            <a:r>
              <a:rPr lang="en-US" sz="1800" dirty="0"/>
              <a:t> </a:t>
            </a:r>
            <a:r>
              <a:rPr lang="en-US" sz="1800" dirty="0" err="1"/>
              <a:t>ini</a:t>
            </a:r>
            <a:r>
              <a:rPr lang="en-US" sz="1800" dirty="0"/>
              <a:t>, </a:t>
            </a:r>
            <a:r>
              <a:rPr lang="en-US" sz="1800" dirty="0" err="1"/>
              <a:t>leluhur</a:t>
            </a:r>
            <a:r>
              <a:rPr lang="en-US" sz="1800" dirty="0"/>
              <a:t> </a:t>
            </a:r>
            <a:r>
              <a:rPr lang="en-US" sz="1800" dirty="0" err="1"/>
              <a:t>bangsa</a:t>
            </a:r>
            <a:r>
              <a:rPr lang="en-US" sz="1800" dirty="0"/>
              <a:t> Indonesia </a:t>
            </a:r>
            <a:r>
              <a:rPr lang="en-US" sz="1800" dirty="0" err="1"/>
              <a:t>berasal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Taiwan. </a:t>
            </a:r>
            <a:r>
              <a:rPr lang="en-US" sz="1800" dirty="0" err="1"/>
              <a:t>Leluhur</a:t>
            </a:r>
            <a:r>
              <a:rPr lang="en-US" sz="1800" dirty="0"/>
              <a:t> Austronesia </a:t>
            </a:r>
            <a:r>
              <a:rPr lang="en-US" sz="1800" dirty="0" err="1"/>
              <a:t>bermigrasi</a:t>
            </a:r>
            <a:r>
              <a:rPr lang="en-US" sz="1800" dirty="0"/>
              <a:t> </a:t>
            </a:r>
            <a:r>
              <a:rPr lang="en-US" sz="1800" dirty="0" err="1"/>
              <a:t>untuk</a:t>
            </a:r>
            <a:r>
              <a:rPr lang="en-US" sz="1800" dirty="0"/>
              <a:t> </a:t>
            </a:r>
            <a:r>
              <a:rPr lang="en-US" sz="1800" dirty="0" err="1"/>
              <a:t>pertama</a:t>
            </a:r>
            <a:r>
              <a:rPr lang="en-US" sz="1800" dirty="0"/>
              <a:t> </a:t>
            </a:r>
            <a:r>
              <a:rPr lang="en-US" sz="1800" dirty="0" err="1"/>
              <a:t>kalinya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Taiwan </a:t>
            </a:r>
            <a:r>
              <a:rPr lang="en-US" sz="1800" dirty="0" err="1"/>
              <a:t>ke</a:t>
            </a:r>
            <a:r>
              <a:rPr lang="en-US" sz="1800" dirty="0"/>
              <a:t> Filipina </a:t>
            </a:r>
            <a:r>
              <a:rPr lang="en-US" sz="1800" dirty="0" err="1"/>
              <a:t>bagian</a:t>
            </a:r>
            <a:r>
              <a:rPr lang="en-US" sz="1800" dirty="0"/>
              <a:t> </a:t>
            </a:r>
            <a:r>
              <a:rPr lang="en-US" sz="1800" dirty="0" err="1"/>
              <a:t>utara</a:t>
            </a:r>
            <a:r>
              <a:rPr lang="en-US" sz="1800" dirty="0"/>
              <a:t> </a:t>
            </a:r>
            <a:r>
              <a:rPr lang="en-US" sz="1800" dirty="0" err="1"/>
              <a:t>sekitar</a:t>
            </a:r>
            <a:r>
              <a:rPr lang="en-US" sz="1800" dirty="0"/>
              <a:t> </a:t>
            </a:r>
            <a:r>
              <a:rPr lang="en-US" sz="1800" dirty="0" err="1"/>
              <a:t>tahun</a:t>
            </a:r>
            <a:r>
              <a:rPr lang="en-US" sz="1800" dirty="0"/>
              <a:t> 4.500 </a:t>
            </a:r>
            <a:r>
              <a:rPr lang="en-US" sz="1800" dirty="0" err="1"/>
              <a:t>hingga</a:t>
            </a:r>
            <a:r>
              <a:rPr lang="en-US" sz="1800" dirty="0"/>
              <a:t> 3.000 SM. </a:t>
            </a:r>
            <a:r>
              <a:rPr lang="en-US" sz="1800" dirty="0" err="1"/>
              <a:t>Setelah</a:t>
            </a:r>
            <a:r>
              <a:rPr lang="en-US" sz="1800" dirty="0"/>
              <a:t> </a:t>
            </a:r>
            <a:r>
              <a:rPr lang="en-US" sz="1800" dirty="0" err="1"/>
              <a:t>itu</a:t>
            </a:r>
            <a:r>
              <a:rPr lang="en-US" sz="1800" dirty="0"/>
              <a:t> </a:t>
            </a:r>
            <a:r>
              <a:rPr lang="en-US" sz="1800" dirty="0" err="1"/>
              <a:t>bermigrasi</a:t>
            </a:r>
            <a:r>
              <a:rPr lang="en-US" sz="1800" dirty="0"/>
              <a:t> </a:t>
            </a:r>
            <a:r>
              <a:rPr lang="en-US" sz="1800" dirty="0" err="1"/>
              <a:t>ke</a:t>
            </a:r>
            <a:r>
              <a:rPr lang="en-US" sz="1800" dirty="0"/>
              <a:t> </a:t>
            </a:r>
            <a:r>
              <a:rPr lang="en-US" sz="1800" dirty="0" err="1"/>
              <a:t>beberapa</a:t>
            </a:r>
            <a:r>
              <a:rPr lang="en-US" sz="1800" dirty="0"/>
              <a:t> wilayah di Nusantara. </a:t>
            </a:r>
          </a:p>
        </p:txBody>
      </p:sp>
    </p:spTree>
    <p:extLst>
      <p:ext uri="{BB962C8B-B14F-4D97-AF65-F5344CB8AC3E}">
        <p14:creationId xmlns:p14="http://schemas.microsoft.com/office/powerpoint/2010/main" val="118872290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452985" y="1151689"/>
            <a:ext cx="4542830" cy="3428792"/>
            <a:chOff x="0" y="1413510"/>
            <a:chExt cx="4542830" cy="3428792"/>
          </a:xfrm>
        </p:grpSpPr>
        <p:sp>
          <p:nvSpPr>
            <p:cNvPr id="17" name="TextBox 16"/>
            <p:cNvSpPr txBox="1"/>
            <p:nvPr/>
          </p:nvSpPr>
          <p:spPr>
            <a:xfrm>
              <a:off x="0" y="1779051"/>
              <a:ext cx="4542830" cy="30632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lIns="214226" tIns="107113" rIns="214226" bIns="107113" rtlCol="0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id-ID" sz="1400" noProof="1">
                  <a:latin typeface="Calibri Light" pitchFamily="34" charset="0"/>
                  <a:cs typeface="Calibri" pitchFamily="34" charset="0"/>
                </a:rPr>
                <a:t>Peserta didik diharapkan mampu: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300" noProof="1">
                  <a:latin typeface="Calibri Light" pitchFamily="34" charset="0"/>
                  <a:cs typeface="Calibri" pitchFamily="34" charset="0"/>
                </a:rPr>
                <a:t>Mengidentifikasi lingkungan alam disekitarnya dan fenomena pencemaran terhadap lingkungan alam.</a:t>
              </a:r>
              <a:endParaRPr lang="en-US" sz="1300" noProof="1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300" noProof="1">
                  <a:latin typeface="Calibri Light" pitchFamily="34" charset="0"/>
                  <a:cs typeface="Calibri" pitchFamily="34" charset="0"/>
                </a:rPr>
                <a:t>Mengidentifikasi lingkunganmasyarakat di sekitarnya dan proses interaksi sosial yang terjadi di dalam masyarakat.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300" noProof="1">
                  <a:latin typeface="Calibri Light" pitchFamily="34" charset="0"/>
                  <a:cs typeface="Calibri" pitchFamily="34" charset="0"/>
                </a:rPr>
                <a:t>Menjelaskan pembentukan karakteristik budaya masyarakat daerah.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300" noProof="1">
                  <a:latin typeface="Calibri Light" pitchFamily="34" charset="0"/>
                  <a:cs typeface="Calibri" pitchFamily="34" charset="0"/>
                </a:rPr>
                <a:t>Menerangkan leluhur bangsa Indonesia dan kehidupan masyarakat pada masa praaksara.</a:t>
              </a:r>
              <a:endParaRPr lang="en-US" sz="1300" noProof="1">
                <a:latin typeface="Calibri Light" pitchFamily="34" charset="0"/>
                <a:cs typeface="Calibri" pitchFamily="34" charset="0"/>
              </a:endParaRP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id-ID" sz="1300" noProof="1">
                  <a:latin typeface="Calibri Light" pitchFamily="34" charset="0"/>
                  <a:cs typeface="Calibri" pitchFamily="34" charset="0"/>
                </a:rPr>
                <a:t>Menjelaskan permasalahan terkait kelangkaan dan upaya-upaya pencegahannya.</a:t>
              </a:r>
            </a:p>
            <a:p>
              <a:pPr marL="317091" indent="-317091">
                <a:spcBef>
                  <a:spcPts val="300"/>
                </a:spcBef>
                <a:buFont typeface="Arial" pitchFamily="34" charset="0"/>
                <a:buChar char="•"/>
              </a:pPr>
              <a:r>
                <a:rPr lang="en-US" sz="1300" noProof="1">
                  <a:latin typeface="Calibri Light" pitchFamily="34" charset="0"/>
                  <a:cs typeface="Calibri" pitchFamily="34" charset="0"/>
                </a:rPr>
                <a:t>Menerangkan pentingnya upaya pelestarian lingkungan dan pembangunan berkelanjutan.</a:t>
              </a:r>
              <a:endParaRPr lang="id-ID" sz="1300" noProof="1">
                <a:latin typeface="Calibri Light" pitchFamily="34" charset="0"/>
                <a:cs typeface="Calibri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0" y="1413510"/>
              <a:ext cx="4542830" cy="369332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d-ID" b="1" noProof="1">
                  <a:solidFill>
                    <a:schemeClr val="bg1"/>
                  </a:solidFill>
                  <a:latin typeface="Candara" pitchFamily="34" charset="0"/>
                  <a:ea typeface="Tahoma" pitchFamily="34" charset="0"/>
                  <a:cs typeface="Calibri" pitchFamily="34" charset="0"/>
                </a:rPr>
                <a:t>Tujuan Pembelajaran</a:t>
              </a:r>
              <a:endParaRPr lang="id-ID" noProof="1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62425" y="133350"/>
            <a:ext cx="1619150" cy="457200"/>
            <a:chOff x="3762425" y="133350"/>
            <a:chExt cx="1619150" cy="457200"/>
          </a:xfrm>
        </p:grpSpPr>
        <p:sp>
          <p:nvSpPr>
            <p:cNvPr id="12" name="Parallelogram 11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/>
            </a:prstGeom>
            <a:solidFill>
              <a:srgbClr val="2EA0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957840" y="161895"/>
              <a:ext cx="1228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Cambria" pitchFamily="18" charset="0"/>
                  <a:ea typeface="Cambria" pitchFamily="18" charset="0"/>
                  <a:cs typeface="Calibri" pitchFamily="34" charset="0"/>
                </a:rPr>
                <a:t>BAB 2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1191505" y="666750"/>
            <a:ext cx="6760990" cy="408739"/>
          </a:xfrm>
          <a:prstGeom prst="rect">
            <a:avLst/>
          </a:prstGeom>
        </p:spPr>
        <p:txBody>
          <a:bodyPr wrap="square" lIns="39027" tIns="19513" rIns="39027" bIns="19513">
            <a:spAutoFit/>
          </a:bodyPr>
          <a:lstStyle/>
          <a:p>
            <a:pPr algn="ctr"/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ndara" pitchFamily="34" charset="0"/>
                <a:cs typeface="Calibri" pitchFamily="34" charset="0"/>
              </a:rPr>
              <a:t>KEBERAGAMAN LINGKUNGAN SEKITAR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0" y="4357303"/>
            <a:ext cx="9144000" cy="841375"/>
            <a:chOff x="0" y="4302125"/>
            <a:chExt cx="9144000" cy="841375"/>
          </a:xfrm>
        </p:grpSpPr>
        <p:grpSp>
          <p:nvGrpSpPr>
            <p:cNvPr id="21" name="Group 2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3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4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22" name="Picture 2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2638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5" y="113253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2"/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152400" y="537415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 startAt="3"/>
            </a:pPr>
            <a:r>
              <a:rPr lang="en-US" b="1" dirty="0"/>
              <a:t>Diaspora </a:t>
            </a:r>
            <a:r>
              <a:rPr lang="en-US" b="1" dirty="0" err="1"/>
              <a:t>Bangsa</a:t>
            </a:r>
            <a:r>
              <a:rPr lang="en-US" b="1" dirty="0"/>
              <a:t> Indonesia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055B3F2-230F-CC26-9E23-FCE036282B76}"/>
              </a:ext>
            </a:extLst>
          </p:cNvPr>
          <p:cNvSpPr/>
          <p:nvPr/>
        </p:nvSpPr>
        <p:spPr>
          <a:xfrm>
            <a:off x="609600" y="906747"/>
            <a:ext cx="8305800" cy="18229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Orang Bugis dan Dayak di </a:t>
            </a:r>
            <a:r>
              <a:rPr lang="en-US" sz="1600" b="1" dirty="0" err="1"/>
              <a:t>Madagaskar</a:t>
            </a:r>
            <a:r>
              <a:rPr lang="en-US" sz="1600" b="1" dirty="0"/>
              <a:t> </a:t>
            </a:r>
          </a:p>
          <a:p>
            <a:pPr algn="ctr"/>
            <a:r>
              <a:rPr lang="en-US" sz="1600" dirty="0" err="1"/>
              <a:t>Pulau</a:t>
            </a:r>
            <a:r>
              <a:rPr lang="en-US" sz="1600" dirty="0"/>
              <a:t> </a:t>
            </a:r>
            <a:r>
              <a:rPr lang="en-US" sz="1600" dirty="0" err="1"/>
              <a:t>Madagaskar</a:t>
            </a:r>
            <a:r>
              <a:rPr lang="en-US" sz="1600" dirty="0"/>
              <a:t> </a:t>
            </a:r>
            <a:r>
              <a:rPr lang="en-US" sz="1600" dirty="0" err="1"/>
              <a:t>terletak</a:t>
            </a:r>
            <a:r>
              <a:rPr lang="en-US" sz="1600" dirty="0"/>
              <a:t> di </a:t>
            </a:r>
            <a:r>
              <a:rPr lang="en-US" sz="1600" dirty="0" err="1"/>
              <a:t>lepas</a:t>
            </a:r>
            <a:r>
              <a:rPr lang="en-US" sz="1600" dirty="0"/>
              <a:t> </a:t>
            </a:r>
            <a:r>
              <a:rPr lang="en-US" sz="1600" dirty="0" err="1"/>
              <a:t>pantai</a:t>
            </a:r>
            <a:r>
              <a:rPr lang="en-US" sz="1600" dirty="0"/>
              <a:t> </a:t>
            </a:r>
            <a:r>
              <a:rPr lang="en-US" sz="1600" dirty="0" err="1"/>
              <a:t>tenggara</a:t>
            </a:r>
            <a:r>
              <a:rPr lang="en-US" sz="1600" dirty="0"/>
              <a:t> Afrika dan kaya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sumber</a:t>
            </a:r>
            <a:r>
              <a:rPr lang="en-US" sz="1600" dirty="0"/>
              <a:t> </a:t>
            </a:r>
            <a:r>
              <a:rPr lang="en-US" sz="1600" dirty="0" err="1"/>
              <a:t>daya</a:t>
            </a:r>
            <a:r>
              <a:rPr lang="en-US" sz="1600" dirty="0"/>
              <a:t> </a:t>
            </a:r>
            <a:r>
              <a:rPr lang="en-US" sz="1600" dirty="0" err="1"/>
              <a:t>alam</a:t>
            </a:r>
            <a:r>
              <a:rPr lang="en-US" sz="1600" dirty="0"/>
              <a:t>. </a:t>
            </a:r>
            <a:r>
              <a:rPr lang="en-US" sz="1600" dirty="0" err="1"/>
              <a:t>Menariknya</a:t>
            </a:r>
            <a:r>
              <a:rPr lang="en-US" sz="1600" dirty="0"/>
              <a:t>, </a:t>
            </a:r>
            <a:r>
              <a:rPr lang="en-US" sz="1600" dirty="0" err="1"/>
              <a:t>kita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menemukan</a:t>
            </a:r>
            <a:r>
              <a:rPr lang="en-US" sz="1600" dirty="0"/>
              <a:t> </a:t>
            </a:r>
            <a:r>
              <a:rPr lang="en-US" sz="1600" dirty="0" err="1"/>
              <a:t>suku</a:t>
            </a:r>
            <a:r>
              <a:rPr lang="en-US" sz="1600" dirty="0"/>
              <a:t> Dayak dan </a:t>
            </a:r>
            <a:r>
              <a:rPr lang="en-US" sz="1600" dirty="0" err="1"/>
              <a:t>suku</a:t>
            </a:r>
            <a:r>
              <a:rPr lang="en-US" sz="1600" dirty="0"/>
              <a:t> Bugis di </a:t>
            </a:r>
            <a:r>
              <a:rPr lang="en-US" sz="1600" dirty="0" err="1"/>
              <a:t>pulau</a:t>
            </a:r>
            <a:r>
              <a:rPr lang="en-US" sz="1600" dirty="0"/>
              <a:t> </a:t>
            </a:r>
            <a:r>
              <a:rPr lang="en-US" sz="1600" dirty="0" err="1"/>
              <a:t>ini</a:t>
            </a:r>
            <a:r>
              <a:rPr lang="en-US" sz="1600" dirty="0"/>
              <a:t>. </a:t>
            </a:r>
            <a:r>
              <a:rPr lang="en-US" sz="1600" dirty="0" err="1"/>
              <a:t>Kehadiran</a:t>
            </a:r>
            <a:r>
              <a:rPr lang="en-US" sz="1600" dirty="0"/>
              <a:t> </a:t>
            </a:r>
            <a:r>
              <a:rPr lang="en-US" sz="1600" dirty="0" err="1"/>
              <a:t>suku</a:t>
            </a:r>
            <a:r>
              <a:rPr lang="en-US" sz="1600" dirty="0"/>
              <a:t> Dayak di </a:t>
            </a:r>
            <a:r>
              <a:rPr lang="en-US" sz="1600" dirty="0" err="1"/>
              <a:t>pulau</a:t>
            </a:r>
            <a:r>
              <a:rPr lang="en-US" sz="1600" dirty="0"/>
              <a:t> </a:t>
            </a:r>
            <a:r>
              <a:rPr lang="en-US" sz="1600" dirty="0" err="1"/>
              <a:t>tersebut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dilihat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kemiripan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</a:t>
            </a:r>
            <a:r>
              <a:rPr lang="en-US" sz="1600" dirty="0" err="1"/>
              <a:t>suku-suku</a:t>
            </a:r>
            <a:r>
              <a:rPr lang="en-US" sz="1600" dirty="0"/>
              <a:t> Merina, </a:t>
            </a:r>
            <a:r>
              <a:rPr lang="en-US" sz="1600" dirty="0" err="1"/>
              <a:t>Sihanaka</a:t>
            </a:r>
            <a:r>
              <a:rPr lang="en-US" sz="1600" dirty="0"/>
              <a:t>, dan Betsileo di </a:t>
            </a:r>
            <a:r>
              <a:rPr lang="en-US" sz="1600" dirty="0" err="1"/>
              <a:t>dataran</a:t>
            </a:r>
            <a:r>
              <a:rPr lang="en-US" sz="1600" dirty="0"/>
              <a:t> </a:t>
            </a:r>
            <a:r>
              <a:rPr lang="en-US" sz="1600" dirty="0" err="1"/>
              <a:t>tinggi</a:t>
            </a:r>
            <a:r>
              <a:rPr lang="en-US" sz="1600" dirty="0"/>
              <a:t> </a:t>
            </a:r>
            <a:r>
              <a:rPr lang="en-US" sz="1600" dirty="0" err="1"/>
              <a:t>Madagaskar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bahasa</a:t>
            </a:r>
            <a:r>
              <a:rPr lang="en-US" sz="1600" dirty="0"/>
              <a:t> Barito yang </a:t>
            </a:r>
            <a:r>
              <a:rPr lang="en-US" sz="1600" dirty="0" err="1"/>
              <a:t>banyak</a:t>
            </a:r>
            <a:r>
              <a:rPr lang="en-US" sz="1600" dirty="0"/>
              <a:t> </a:t>
            </a:r>
            <a:r>
              <a:rPr lang="en-US" sz="1600" dirty="0" err="1"/>
              <a:t>digunakan</a:t>
            </a:r>
            <a:r>
              <a:rPr lang="en-US" sz="1600" dirty="0"/>
              <a:t> di Kalimantan </a:t>
            </a:r>
            <a:r>
              <a:rPr lang="en-US" sz="1600" dirty="0" err="1"/>
              <a:t>bagian</a:t>
            </a:r>
            <a:r>
              <a:rPr lang="en-US" sz="1600" dirty="0"/>
              <a:t> </a:t>
            </a:r>
            <a:r>
              <a:rPr lang="en-US" sz="1600" dirty="0" err="1"/>
              <a:t>selatan</a:t>
            </a:r>
            <a:r>
              <a:rPr lang="en-US" sz="1600" dirty="0"/>
              <a:t>. </a:t>
            </a:r>
            <a:r>
              <a:rPr lang="en-US" sz="1600" dirty="0" err="1"/>
              <a:t>Selain</a:t>
            </a:r>
            <a:r>
              <a:rPr lang="en-US" sz="1600" dirty="0"/>
              <a:t> Dayak, </a:t>
            </a:r>
            <a:r>
              <a:rPr lang="en-US" sz="1600" dirty="0" err="1"/>
              <a:t>suku</a:t>
            </a:r>
            <a:r>
              <a:rPr lang="en-US" sz="1600" dirty="0"/>
              <a:t> Bugis juga </a:t>
            </a:r>
            <a:r>
              <a:rPr lang="en-US" sz="1600" dirty="0" err="1"/>
              <a:t>diketahui</a:t>
            </a:r>
            <a:r>
              <a:rPr lang="en-US" sz="1600" dirty="0"/>
              <a:t> </a:t>
            </a:r>
            <a:r>
              <a:rPr lang="en-US" sz="1600" dirty="0" err="1"/>
              <a:t>pernah</a:t>
            </a:r>
            <a:r>
              <a:rPr lang="en-US" sz="1600" dirty="0"/>
              <a:t> </a:t>
            </a:r>
            <a:r>
              <a:rPr lang="en-US" sz="1600" dirty="0" err="1"/>
              <a:t>mengunjungi</a:t>
            </a:r>
            <a:r>
              <a:rPr lang="en-US" sz="1600" dirty="0"/>
              <a:t> </a:t>
            </a:r>
            <a:r>
              <a:rPr lang="en-US" sz="1600" dirty="0" err="1"/>
              <a:t>Madagaskar</a:t>
            </a:r>
            <a:r>
              <a:rPr lang="en-US" sz="1600" dirty="0"/>
              <a:t>. Salah </a:t>
            </a:r>
            <a:r>
              <a:rPr lang="en-US" sz="1600" dirty="0" err="1"/>
              <a:t>seorang</a:t>
            </a:r>
            <a:r>
              <a:rPr lang="en-US" sz="1600" dirty="0"/>
              <a:t> </a:t>
            </a:r>
            <a:r>
              <a:rPr lang="en-US" sz="1600" dirty="0" err="1"/>
              <a:t>tokohnya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Syekh</a:t>
            </a:r>
            <a:r>
              <a:rPr lang="en-US" sz="1600" dirty="0"/>
              <a:t> Yusuf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Gowa</a:t>
            </a:r>
            <a:r>
              <a:rPr lang="en-US" sz="1600" dirty="0"/>
              <a:t>, Makassar. Di </a:t>
            </a:r>
            <a:r>
              <a:rPr lang="en-US" sz="1600" dirty="0" err="1"/>
              <a:t>sana</a:t>
            </a:r>
            <a:r>
              <a:rPr lang="en-US" sz="1600" dirty="0"/>
              <a:t>, </a:t>
            </a:r>
            <a:r>
              <a:rPr lang="en-US" sz="1600" dirty="0" err="1"/>
              <a:t>beliau</a:t>
            </a:r>
            <a:r>
              <a:rPr lang="en-US" sz="1600" dirty="0"/>
              <a:t> </a:t>
            </a:r>
            <a:r>
              <a:rPr lang="en-US" sz="1600" dirty="0" err="1"/>
              <a:t>menyiarkan</a:t>
            </a:r>
            <a:r>
              <a:rPr lang="en-US" sz="1600" dirty="0"/>
              <a:t> agama Islam dan </a:t>
            </a:r>
            <a:r>
              <a:rPr lang="en-US" sz="1600" dirty="0" err="1"/>
              <a:t>membentuk</a:t>
            </a:r>
            <a:r>
              <a:rPr lang="en-US" sz="1600" dirty="0"/>
              <a:t> </a:t>
            </a:r>
            <a:r>
              <a:rPr lang="en-US" sz="1600" dirty="0" err="1"/>
              <a:t>komunitas</a:t>
            </a:r>
            <a:r>
              <a:rPr lang="en-US" sz="1600" dirty="0"/>
              <a:t> Islam.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A0932D-C537-CFAD-AD0F-3EAB898CBE0F}"/>
              </a:ext>
            </a:extLst>
          </p:cNvPr>
          <p:cNvSpPr/>
          <p:nvPr/>
        </p:nvSpPr>
        <p:spPr>
          <a:xfrm>
            <a:off x="609600" y="2800350"/>
            <a:ext cx="8305800" cy="17256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Orang Bugis di Malaysia</a:t>
            </a:r>
          </a:p>
          <a:p>
            <a:pPr algn="ctr"/>
            <a:r>
              <a:rPr lang="en-US" sz="1600" dirty="0" err="1"/>
              <a:t>Sejak</a:t>
            </a:r>
            <a:r>
              <a:rPr lang="en-US" sz="1600" dirty="0"/>
              <a:t> </a:t>
            </a:r>
            <a:r>
              <a:rPr lang="en-US" sz="1600" dirty="0" err="1"/>
              <a:t>abad</a:t>
            </a:r>
            <a:r>
              <a:rPr lang="en-US" sz="1600" dirty="0"/>
              <a:t> ke-18, orang Bugis </a:t>
            </a:r>
            <a:r>
              <a:rPr lang="en-US" sz="1600" dirty="0" err="1"/>
              <a:t>telah</a:t>
            </a:r>
            <a:r>
              <a:rPr lang="en-US" sz="1600" dirty="0"/>
              <a:t> </a:t>
            </a:r>
            <a:r>
              <a:rPr lang="en-US" sz="1600" dirty="0" err="1"/>
              <a:t>dikenal</a:t>
            </a:r>
            <a:r>
              <a:rPr lang="en-US" sz="1600" dirty="0"/>
              <a:t> </a:t>
            </a:r>
            <a:r>
              <a:rPr lang="en-US" sz="1600" dirty="0" err="1"/>
              <a:t>memiliki</a:t>
            </a:r>
            <a:r>
              <a:rPr lang="en-US" sz="1600" dirty="0"/>
              <a:t> </a:t>
            </a:r>
            <a:r>
              <a:rPr lang="en-US" sz="1600" dirty="0" err="1"/>
              <a:t>tradisi</a:t>
            </a:r>
            <a:r>
              <a:rPr lang="en-US" sz="1600" dirty="0"/>
              <a:t> </a:t>
            </a:r>
            <a:r>
              <a:rPr lang="en-US" sz="1600" dirty="0" err="1"/>
              <a:t>merantau</a:t>
            </a:r>
            <a:r>
              <a:rPr lang="en-US" sz="1600" dirty="0"/>
              <a:t>. </a:t>
            </a:r>
            <a:r>
              <a:rPr lang="en-US" sz="1600" dirty="0" err="1"/>
              <a:t>Mereka</a:t>
            </a:r>
            <a:r>
              <a:rPr lang="en-US" sz="1600" dirty="0"/>
              <a:t> </a:t>
            </a:r>
            <a:r>
              <a:rPr lang="en-US" sz="1600" dirty="0" err="1"/>
              <a:t>pergi</a:t>
            </a:r>
            <a:r>
              <a:rPr lang="en-US" sz="1600" dirty="0"/>
              <a:t> </a:t>
            </a:r>
            <a:r>
              <a:rPr lang="en-US" sz="1600" dirty="0" err="1"/>
              <a:t>merantau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perahu</a:t>
            </a:r>
            <a:r>
              <a:rPr lang="en-US" sz="1600" dirty="0"/>
              <a:t>. Orang Bugis </a:t>
            </a:r>
            <a:r>
              <a:rPr lang="en-US" sz="1600" dirty="0" err="1"/>
              <a:t>diperkirakan</a:t>
            </a:r>
            <a:r>
              <a:rPr lang="en-US" sz="1600" dirty="0"/>
              <a:t> </a:t>
            </a:r>
            <a:r>
              <a:rPr lang="en-US" sz="1600" dirty="0" err="1"/>
              <a:t>mengunjungi</a:t>
            </a:r>
            <a:r>
              <a:rPr lang="en-US" sz="1600" dirty="0"/>
              <a:t> </a:t>
            </a:r>
            <a:r>
              <a:rPr lang="en-US" sz="1600" dirty="0" err="1"/>
              <a:t>Semenanjung</a:t>
            </a:r>
            <a:r>
              <a:rPr lang="en-US" sz="1600" dirty="0"/>
              <a:t> Malaysia </a:t>
            </a:r>
            <a:r>
              <a:rPr lang="en-US" sz="1600" dirty="0" err="1"/>
              <a:t>sekitar</a:t>
            </a:r>
            <a:r>
              <a:rPr lang="en-US" sz="1600" dirty="0"/>
              <a:t> </a:t>
            </a:r>
            <a:r>
              <a:rPr lang="en-US" sz="1600" dirty="0" err="1"/>
              <a:t>pertengahan</a:t>
            </a:r>
            <a:r>
              <a:rPr lang="en-US" sz="1600" dirty="0"/>
              <a:t> </a:t>
            </a:r>
            <a:r>
              <a:rPr lang="en-US" sz="1600" dirty="0" err="1"/>
              <a:t>tahun</a:t>
            </a:r>
            <a:r>
              <a:rPr lang="en-US" sz="1600" dirty="0"/>
              <a:t> 1600-an. </a:t>
            </a:r>
            <a:r>
              <a:rPr lang="en-US" sz="1600" dirty="0" err="1"/>
              <a:t>Kemudian</a:t>
            </a:r>
            <a:r>
              <a:rPr lang="en-US" sz="1600" dirty="0"/>
              <a:t> pada 1681, </a:t>
            </a:r>
            <a:r>
              <a:rPr lang="en-US" sz="1600" dirty="0" err="1"/>
              <a:t>mereka</a:t>
            </a:r>
            <a:r>
              <a:rPr lang="en-US" sz="1600" dirty="0"/>
              <a:t> </a:t>
            </a:r>
            <a:r>
              <a:rPr lang="en-US" sz="1600" dirty="0" err="1"/>
              <a:t>telah</a:t>
            </a:r>
            <a:r>
              <a:rPr lang="en-US" sz="1600" dirty="0"/>
              <a:t> </a:t>
            </a:r>
            <a:r>
              <a:rPr lang="en-US" sz="1600" dirty="0" err="1"/>
              <a:t>mendirikan</a:t>
            </a:r>
            <a:r>
              <a:rPr lang="en-US" sz="1600" dirty="0"/>
              <a:t> </a:t>
            </a:r>
            <a:r>
              <a:rPr lang="en-US" sz="1600" dirty="0" err="1"/>
              <a:t>banyak</a:t>
            </a:r>
            <a:r>
              <a:rPr lang="en-US" sz="1600" dirty="0"/>
              <a:t> </a:t>
            </a:r>
            <a:r>
              <a:rPr lang="en-US" sz="1600" dirty="0" err="1"/>
              <a:t>permukiman</a:t>
            </a:r>
            <a:r>
              <a:rPr lang="en-US" sz="1600" dirty="0"/>
              <a:t> di </a:t>
            </a:r>
            <a:r>
              <a:rPr lang="en-US" sz="1600" dirty="0" err="1"/>
              <a:t>sepanjang</a:t>
            </a:r>
            <a:r>
              <a:rPr lang="en-US" sz="1600" dirty="0"/>
              <a:t> </a:t>
            </a:r>
            <a:r>
              <a:rPr lang="en-US" sz="1600" dirty="0" err="1"/>
              <a:t>muara</a:t>
            </a:r>
            <a:r>
              <a:rPr lang="en-US" sz="1600" dirty="0"/>
              <a:t> </a:t>
            </a:r>
            <a:r>
              <a:rPr lang="en-US" sz="1600" dirty="0" err="1"/>
              <a:t>Klang</a:t>
            </a:r>
            <a:r>
              <a:rPr lang="en-US" sz="1600" dirty="0"/>
              <a:t> dan Selangor. </a:t>
            </a:r>
            <a:r>
              <a:rPr lang="en-US" sz="1600" dirty="0" err="1"/>
              <a:t>Gelombang</a:t>
            </a:r>
            <a:r>
              <a:rPr lang="en-US" sz="1600" dirty="0"/>
              <a:t> </a:t>
            </a:r>
            <a:r>
              <a:rPr lang="en-US" sz="1600" dirty="0" err="1"/>
              <a:t>imigrasi</a:t>
            </a:r>
            <a:r>
              <a:rPr lang="en-US" sz="1600" dirty="0"/>
              <a:t> Bugis </a:t>
            </a:r>
            <a:r>
              <a:rPr lang="en-US" sz="1600" dirty="0" err="1"/>
              <a:t>berlanjut</a:t>
            </a:r>
            <a:r>
              <a:rPr lang="en-US" sz="1600" dirty="0"/>
              <a:t> </a:t>
            </a:r>
            <a:r>
              <a:rPr lang="en-US" sz="1600" dirty="0" err="1"/>
              <a:t>hingga</a:t>
            </a:r>
            <a:r>
              <a:rPr lang="en-US" sz="1600" dirty="0"/>
              <a:t> </a:t>
            </a:r>
            <a:r>
              <a:rPr lang="en-US" sz="1600" dirty="0" err="1"/>
              <a:t>abad</a:t>
            </a:r>
            <a:r>
              <a:rPr lang="en-US" sz="1600" dirty="0"/>
              <a:t> ke-18. </a:t>
            </a:r>
            <a:r>
              <a:rPr lang="en-US" sz="1600" dirty="0" err="1"/>
              <a:t>Sepanjang</a:t>
            </a:r>
            <a:r>
              <a:rPr lang="en-US" sz="1600" dirty="0"/>
              <a:t> </a:t>
            </a:r>
            <a:r>
              <a:rPr lang="en-US" sz="1600" dirty="0" err="1"/>
              <a:t>abad</a:t>
            </a:r>
            <a:r>
              <a:rPr lang="en-US" sz="1600" dirty="0"/>
              <a:t> ke-18, </a:t>
            </a:r>
            <a:r>
              <a:rPr lang="en-US" sz="1600" dirty="0" err="1"/>
              <a:t>keluarga</a:t>
            </a:r>
            <a:r>
              <a:rPr lang="en-US" sz="1600" dirty="0"/>
              <a:t> Kerajaan Bugis </a:t>
            </a:r>
            <a:r>
              <a:rPr lang="en-US" sz="1600" dirty="0" err="1"/>
              <a:t>menjadi</a:t>
            </a:r>
            <a:r>
              <a:rPr lang="en-US" sz="1600" dirty="0"/>
              <a:t> </a:t>
            </a:r>
            <a:r>
              <a:rPr lang="en-US" sz="1600" dirty="0" err="1"/>
              <a:t>semakin</a:t>
            </a:r>
            <a:r>
              <a:rPr lang="en-US" sz="1600" dirty="0"/>
              <a:t> </a:t>
            </a:r>
            <a:r>
              <a:rPr lang="en-US" sz="1600" dirty="0" err="1"/>
              <a:t>berpengaruh</a:t>
            </a:r>
            <a:r>
              <a:rPr lang="en-US" sz="1600" dirty="0"/>
              <a:t> di </a:t>
            </a:r>
            <a:r>
              <a:rPr lang="en-US" sz="1600" dirty="0" err="1"/>
              <a:t>Kesultanan</a:t>
            </a:r>
            <a:r>
              <a:rPr lang="en-US" sz="1600" dirty="0"/>
              <a:t> Johor</a:t>
            </a:r>
          </a:p>
        </p:txBody>
      </p:sp>
    </p:spTree>
    <p:extLst>
      <p:ext uri="{BB962C8B-B14F-4D97-AF65-F5344CB8AC3E}">
        <p14:creationId xmlns:p14="http://schemas.microsoft.com/office/powerpoint/2010/main" val="4108791285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5" y="113253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2"/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152400" y="537415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 startAt="3"/>
            </a:pPr>
            <a:r>
              <a:rPr lang="en-US" b="1" dirty="0"/>
              <a:t>Diaspora </a:t>
            </a:r>
            <a:r>
              <a:rPr lang="en-US" b="1" dirty="0" err="1"/>
              <a:t>Bangsa</a:t>
            </a:r>
            <a:r>
              <a:rPr lang="en-US" b="1" dirty="0"/>
              <a:t> Indonesia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F60697-F689-297E-D4CA-E606B051822D}"/>
              </a:ext>
            </a:extLst>
          </p:cNvPr>
          <p:cNvSpPr/>
          <p:nvPr/>
        </p:nvSpPr>
        <p:spPr>
          <a:xfrm>
            <a:off x="533400" y="1461436"/>
            <a:ext cx="8229600" cy="22860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Orang Makassar di Australia </a:t>
            </a:r>
          </a:p>
          <a:p>
            <a:pPr algn="ctr"/>
            <a:r>
              <a:rPr lang="en-US" dirty="0"/>
              <a:t>Bukti </a:t>
            </a:r>
            <a:r>
              <a:rPr lang="en-US" dirty="0" err="1"/>
              <a:t>kehadiran</a:t>
            </a:r>
            <a:r>
              <a:rPr lang="en-US" dirty="0"/>
              <a:t> orang Makassar di Australia salah </a:t>
            </a:r>
            <a:r>
              <a:rPr lang="en-US" dirty="0" err="1"/>
              <a:t>satunya</a:t>
            </a:r>
            <a:r>
              <a:rPr lang="en-US" dirty="0"/>
              <a:t> </a:t>
            </a:r>
            <a:r>
              <a:rPr lang="en-US" dirty="0" err="1"/>
              <a:t>terlihat</a:t>
            </a:r>
            <a:r>
              <a:rPr lang="en-US" dirty="0"/>
              <a:t> pada kata-kata Makassar yang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bagian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dialek</a:t>
            </a:r>
            <a:r>
              <a:rPr lang="en-US" dirty="0"/>
              <a:t> </a:t>
            </a:r>
            <a:r>
              <a:rPr lang="en-US" dirty="0" err="1"/>
              <a:t>Aborigin</a:t>
            </a:r>
            <a:r>
              <a:rPr lang="en-US" dirty="0"/>
              <a:t>. </a:t>
            </a:r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itu</a:t>
            </a:r>
            <a:r>
              <a:rPr lang="en-US" dirty="0"/>
              <a:t>, </a:t>
            </a:r>
            <a:r>
              <a:rPr lang="en-US" dirty="0" err="1"/>
              <a:t>pohon</a:t>
            </a:r>
            <a:r>
              <a:rPr lang="en-US" dirty="0"/>
              <a:t> </a:t>
            </a:r>
            <a:r>
              <a:rPr lang="en-US" dirty="0" err="1"/>
              <a:t>asam</a:t>
            </a:r>
            <a:r>
              <a:rPr lang="en-US" dirty="0"/>
              <a:t> yang </a:t>
            </a:r>
            <a:r>
              <a:rPr lang="en-US" dirty="0" err="1"/>
              <a:t>tumbuh</a:t>
            </a:r>
            <a:r>
              <a:rPr lang="en-US" dirty="0"/>
              <a:t> di </a:t>
            </a:r>
            <a:r>
              <a:rPr lang="en-US" dirty="0" err="1"/>
              <a:t>beberapa</a:t>
            </a:r>
            <a:r>
              <a:rPr lang="en-US" dirty="0"/>
              <a:t> wilayah di Australia </a:t>
            </a:r>
            <a:r>
              <a:rPr lang="en-US" dirty="0" err="1"/>
              <a:t>menandai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para </a:t>
            </a:r>
            <a:r>
              <a:rPr lang="en-US" dirty="0" err="1"/>
              <a:t>nelayan</a:t>
            </a:r>
            <a:r>
              <a:rPr lang="en-US" dirty="0"/>
              <a:t> Makassar </a:t>
            </a:r>
            <a:r>
              <a:rPr lang="en-US" dirty="0" err="1"/>
              <a:t>pernah</a:t>
            </a:r>
            <a:r>
              <a:rPr lang="en-US" dirty="0"/>
              <a:t> </a:t>
            </a:r>
            <a:r>
              <a:rPr lang="en-US" dirty="0" err="1"/>
              <a:t>tinggal</a:t>
            </a:r>
            <a:r>
              <a:rPr lang="en-US" dirty="0"/>
              <a:t> di </a:t>
            </a:r>
            <a:r>
              <a:rPr lang="en-US" dirty="0" err="1"/>
              <a:t>sana</a:t>
            </a:r>
            <a:r>
              <a:rPr lang="en-US" dirty="0"/>
              <a:t>.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sosial</a:t>
            </a:r>
            <a:r>
              <a:rPr lang="en-US" dirty="0"/>
              <a:t> </a:t>
            </a:r>
            <a:r>
              <a:rPr lang="en-US" dirty="0" err="1"/>
              <a:t>kultural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orang Makassar dan orang </a:t>
            </a:r>
            <a:r>
              <a:rPr lang="en-US" dirty="0" err="1"/>
              <a:t>Aborigin</a:t>
            </a:r>
            <a:r>
              <a:rPr lang="en-US" dirty="0"/>
              <a:t> juga </a:t>
            </a:r>
            <a:r>
              <a:rPr lang="en-US" dirty="0" err="1"/>
              <a:t>terlihat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kedatangan</a:t>
            </a:r>
            <a:r>
              <a:rPr lang="en-US" dirty="0"/>
              <a:t> para </a:t>
            </a:r>
            <a:r>
              <a:rPr lang="en-US" dirty="0" err="1"/>
              <a:t>pendatang</a:t>
            </a:r>
            <a:r>
              <a:rPr lang="en-US" dirty="0"/>
              <a:t> </a:t>
            </a:r>
            <a:r>
              <a:rPr lang="en-US" dirty="0" err="1"/>
              <a:t>Aborigin</a:t>
            </a:r>
            <a:r>
              <a:rPr lang="en-US" dirty="0"/>
              <a:t> yang </a:t>
            </a:r>
            <a:r>
              <a:rPr lang="en-US" dirty="0" err="1"/>
              <a:t>ikut</a:t>
            </a:r>
            <a:r>
              <a:rPr lang="en-US" dirty="0"/>
              <a:t> </a:t>
            </a:r>
            <a:r>
              <a:rPr lang="en-US" dirty="0" err="1"/>
              <a:t>berlayar</a:t>
            </a:r>
            <a:r>
              <a:rPr lang="en-US" dirty="0"/>
              <a:t> </a:t>
            </a:r>
            <a:r>
              <a:rPr lang="en-US" dirty="0" err="1"/>
              <a:t>bersama</a:t>
            </a:r>
            <a:r>
              <a:rPr lang="en-US" dirty="0"/>
              <a:t> orang Makassar yang </a:t>
            </a:r>
            <a:r>
              <a:rPr lang="en-US" dirty="0" err="1"/>
              <a:t>pulang</a:t>
            </a:r>
            <a:r>
              <a:rPr lang="en-US" dirty="0"/>
              <a:t> </a:t>
            </a:r>
            <a:r>
              <a:rPr lang="en-US" dirty="0" err="1"/>
              <a:t>ke</a:t>
            </a:r>
            <a:r>
              <a:rPr lang="en-US" dirty="0"/>
              <a:t> Makassar. </a:t>
            </a:r>
            <a:r>
              <a:rPr lang="en-US" dirty="0" err="1"/>
              <a:t>Mereka</a:t>
            </a:r>
            <a:r>
              <a:rPr lang="en-US" dirty="0"/>
              <a:t> </a:t>
            </a:r>
            <a:r>
              <a:rPr lang="en-US" dirty="0" err="1"/>
              <a:t>menetap</a:t>
            </a:r>
            <a:r>
              <a:rPr lang="en-US" dirty="0"/>
              <a:t> dan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keluarga</a:t>
            </a:r>
            <a:r>
              <a:rPr lang="en-US" dirty="0"/>
              <a:t> di Makassar.</a:t>
            </a:r>
          </a:p>
        </p:txBody>
      </p:sp>
    </p:spTree>
    <p:extLst>
      <p:ext uri="{BB962C8B-B14F-4D97-AF65-F5344CB8AC3E}">
        <p14:creationId xmlns:p14="http://schemas.microsoft.com/office/powerpoint/2010/main" val="3310730554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3"/>
              <a:tabLst>
                <a:tab pos="692150" algn="l"/>
              </a:tabLst>
            </a:pPr>
            <a:r>
              <a:rPr lang="en-US" sz="2000" b="1" dirty="0" err="1"/>
              <a:t>Mengenal</a:t>
            </a:r>
            <a:r>
              <a:rPr lang="en-US" sz="2000" b="1" dirty="0"/>
              <a:t> </a:t>
            </a:r>
            <a:r>
              <a:rPr lang="en-US" sz="2000" b="1" dirty="0" err="1"/>
              <a:t>Kelangkaan</a:t>
            </a:r>
            <a:r>
              <a:rPr lang="en-US" sz="2000" b="1" dirty="0"/>
              <a:t> Dan </a:t>
            </a:r>
            <a:r>
              <a:rPr lang="en-US" sz="2000" b="1" dirty="0" err="1"/>
              <a:t>Kebutuhan</a:t>
            </a:r>
            <a:r>
              <a:rPr lang="en-US" sz="2000" b="1" dirty="0"/>
              <a:t> </a:t>
            </a:r>
            <a:r>
              <a:rPr lang="en-US" sz="2000" b="1" dirty="0" err="1"/>
              <a:t>Manusia</a:t>
            </a:r>
            <a:r>
              <a:rPr lang="en-US" sz="2000" b="1" dirty="0"/>
              <a:t> Yang </a:t>
            </a:r>
            <a:r>
              <a:rPr lang="en-US" sz="2000" b="1" dirty="0" err="1"/>
              <a:t>Tidak</a:t>
            </a:r>
            <a:r>
              <a:rPr lang="en-US" sz="2000" b="1" dirty="0"/>
              <a:t> </a:t>
            </a:r>
            <a:r>
              <a:rPr lang="en-US" sz="2000" b="1" dirty="0" err="1"/>
              <a:t>Terbatas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327870" y="3316028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seiring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meningkatnya</a:t>
            </a:r>
            <a:r>
              <a:rPr lang="en-US" dirty="0"/>
              <a:t> </a:t>
            </a:r>
            <a:r>
              <a:rPr lang="en-US" dirty="0" err="1"/>
              <a:t>kemampuan</a:t>
            </a:r>
            <a:r>
              <a:rPr lang="en-US" dirty="0"/>
              <a:t> orang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kebutuhannya</a:t>
            </a:r>
            <a:r>
              <a:rPr lang="en-US" dirty="0"/>
              <a:t>. </a:t>
            </a:r>
            <a:r>
              <a:rPr lang="en-US" dirty="0" err="1"/>
              <a:t>Kebutuhan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dipenuhi</a:t>
            </a:r>
            <a:r>
              <a:rPr lang="en-US" dirty="0"/>
              <a:t> </a:t>
            </a:r>
            <a:r>
              <a:rPr lang="en-US" dirty="0" err="1"/>
              <a:t>begitu</a:t>
            </a:r>
            <a:r>
              <a:rPr lang="en-US" dirty="0"/>
              <a:t> </a:t>
            </a:r>
            <a:r>
              <a:rPr lang="en-US" dirty="0" err="1"/>
              <a:t>saja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alat</a:t>
            </a:r>
            <a:r>
              <a:rPr lang="en-US" dirty="0"/>
              <a:t>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.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ini</a:t>
            </a:r>
            <a:r>
              <a:rPr lang="en-US" dirty="0"/>
              <a:t> </a:t>
            </a:r>
            <a:r>
              <a:rPr lang="en-US" dirty="0" err="1"/>
              <a:t>menimbulkan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kelangkaan</a:t>
            </a:r>
            <a:r>
              <a:rPr lang="en-US" dirty="0"/>
              <a:t>. 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0F6934-AAED-53B0-6618-18D14279BD7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04" t="9660" r="109" b="5862"/>
          <a:stretch/>
        </p:blipFill>
        <p:spPr>
          <a:xfrm>
            <a:off x="2074178" y="807278"/>
            <a:ext cx="4412863" cy="244978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298933-2C11-59C5-99D1-47233787E3F8}"/>
              </a:ext>
            </a:extLst>
          </p:cNvPr>
          <p:cNvSpPr txBox="1"/>
          <p:nvPr/>
        </p:nvSpPr>
        <p:spPr>
          <a:xfrm>
            <a:off x="4724400" y="2811252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Hal. 89 </a:t>
            </a:r>
          </a:p>
        </p:txBody>
      </p:sp>
    </p:spTree>
    <p:extLst>
      <p:ext uri="{BB962C8B-B14F-4D97-AF65-F5344CB8AC3E}">
        <p14:creationId xmlns:p14="http://schemas.microsoft.com/office/powerpoint/2010/main" val="2378765539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3"/>
              <a:tabLst>
                <a:tab pos="692150" algn="l"/>
              </a:tabLst>
            </a:pPr>
            <a:r>
              <a:rPr lang="en-US" sz="2000" b="1" dirty="0" err="1"/>
              <a:t>Mengenal</a:t>
            </a:r>
            <a:r>
              <a:rPr lang="en-US" sz="2000" b="1" dirty="0"/>
              <a:t> </a:t>
            </a:r>
            <a:r>
              <a:rPr lang="en-US" sz="2000" b="1" dirty="0" err="1"/>
              <a:t>Kelangkaan</a:t>
            </a:r>
            <a:r>
              <a:rPr lang="en-US" sz="2000" b="1" dirty="0"/>
              <a:t> Dan </a:t>
            </a:r>
            <a:r>
              <a:rPr lang="en-US" sz="2000" b="1" dirty="0" err="1"/>
              <a:t>Kebutuhan</a:t>
            </a:r>
            <a:r>
              <a:rPr lang="en-US" sz="2000" b="1" dirty="0"/>
              <a:t> </a:t>
            </a:r>
            <a:r>
              <a:rPr lang="en-US" sz="2000" b="1" dirty="0" err="1"/>
              <a:t>Manusia</a:t>
            </a:r>
            <a:r>
              <a:rPr lang="en-US" sz="2000" b="1" dirty="0"/>
              <a:t> Yang </a:t>
            </a:r>
            <a:r>
              <a:rPr lang="en-US" sz="2000" b="1" dirty="0" err="1"/>
              <a:t>Tidak</a:t>
            </a:r>
            <a:r>
              <a:rPr lang="en-US" sz="2000" b="1" dirty="0"/>
              <a:t> </a:t>
            </a:r>
            <a:r>
              <a:rPr lang="en-US" sz="2000" b="1" dirty="0" err="1"/>
              <a:t>Terbatas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38000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152400" y="608103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25425" algn="just">
              <a:buFont typeface="+mj-lt"/>
              <a:buAutoNum type="arabicPeriod"/>
            </a:pPr>
            <a:r>
              <a:rPr lang="en-US" b="1" dirty="0" err="1"/>
              <a:t>Kelangkaan</a:t>
            </a:r>
            <a:endParaRPr lang="en-US" b="1" dirty="0"/>
          </a:p>
          <a:p>
            <a:pPr marL="344488" algn="just"/>
            <a:r>
              <a:rPr lang="en-US" dirty="0" err="1"/>
              <a:t>Kelangkaan</a:t>
            </a:r>
            <a:r>
              <a:rPr lang="en-US" dirty="0"/>
              <a:t> (</a:t>
            </a:r>
            <a:r>
              <a:rPr lang="en-US" i="1" dirty="0"/>
              <a:t>scarcity</a:t>
            </a:r>
            <a:r>
              <a:rPr lang="en-US" dirty="0"/>
              <a:t>)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kondisi</a:t>
            </a:r>
            <a:r>
              <a:rPr lang="en-US" dirty="0"/>
              <a:t>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yang </a:t>
            </a:r>
            <a:r>
              <a:rPr lang="en-US" dirty="0" err="1"/>
              <a:t>terbatas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memenuhi</a:t>
            </a:r>
            <a:r>
              <a:rPr lang="en-US" dirty="0"/>
              <a:t> </a:t>
            </a:r>
            <a:r>
              <a:rPr lang="en-US" dirty="0" err="1"/>
              <a:t>kebutuhan</a:t>
            </a:r>
            <a:r>
              <a:rPr lang="en-US" dirty="0"/>
              <a:t>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terbatas</a:t>
            </a:r>
            <a:r>
              <a:rPr lang="en-US" dirty="0"/>
              <a:t>. </a:t>
            </a:r>
            <a:r>
              <a:rPr lang="en-US" dirty="0" err="1"/>
              <a:t>Kelangkaan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jenis</a:t>
            </a:r>
            <a:r>
              <a:rPr lang="en-US" dirty="0"/>
              <a:t>, </a:t>
            </a:r>
            <a:r>
              <a:rPr lang="en-US" dirty="0" err="1"/>
              <a:t>diantaranya</a:t>
            </a:r>
            <a:r>
              <a:rPr lang="en-US" dirty="0"/>
              <a:t>: </a:t>
            </a:r>
            <a:r>
              <a:rPr lang="en-US" dirty="0" err="1"/>
              <a:t>kelangkaan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,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modal, dan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r>
              <a:rPr lang="en-US" dirty="0"/>
              <a:t> </a:t>
            </a:r>
            <a:r>
              <a:rPr lang="en-US" dirty="0" err="1"/>
              <a:t>kewirausahaan</a:t>
            </a:r>
            <a:r>
              <a:rPr lang="en-US" dirty="0"/>
              <a:t>. </a:t>
            </a:r>
            <a:endParaRPr lang="en-US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8E7D63-0DC6-EA28-CA5A-BDA4FF96D554}"/>
              </a:ext>
            </a:extLst>
          </p:cNvPr>
          <p:cNvSpPr/>
          <p:nvPr/>
        </p:nvSpPr>
        <p:spPr>
          <a:xfrm>
            <a:off x="2729921" y="2679210"/>
            <a:ext cx="26670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Faktor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Penyebab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Kelangkaan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6EAB78C-B0C5-1D5B-193C-AA9564E5DE87}"/>
              </a:ext>
            </a:extLst>
          </p:cNvPr>
          <p:cNvCxnSpPr>
            <a:cxnSpLocks/>
          </p:cNvCxnSpPr>
          <p:nvPr/>
        </p:nvCxnSpPr>
        <p:spPr>
          <a:xfrm flipH="1">
            <a:off x="2729920" y="2424801"/>
            <a:ext cx="1" cy="1624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F2E1552-080F-A31C-6013-4A3E2C4962E3}"/>
              </a:ext>
            </a:extLst>
          </p:cNvPr>
          <p:cNvCxnSpPr>
            <a:cxnSpLocks/>
          </p:cNvCxnSpPr>
          <p:nvPr/>
        </p:nvCxnSpPr>
        <p:spPr>
          <a:xfrm>
            <a:off x="5396921" y="2350562"/>
            <a:ext cx="0" cy="18658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C5D51AD-1644-2032-21CF-EA05C2F02AFF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5396921" y="2350562"/>
            <a:ext cx="581290" cy="4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715E3C58-8BD7-80C8-196C-9809B0B24A64}"/>
              </a:ext>
            </a:extLst>
          </p:cNvPr>
          <p:cNvSpPr/>
          <p:nvPr/>
        </p:nvSpPr>
        <p:spPr>
          <a:xfrm>
            <a:off x="5978211" y="1969212"/>
            <a:ext cx="1990285" cy="77164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/>
                </a:solidFill>
              </a:rPr>
              <a:t>Cepatnya</a:t>
            </a:r>
            <a:endParaRPr lang="en-US" sz="1600" b="1" dirty="0">
              <a:solidFill>
                <a:schemeClr val="tx1"/>
              </a:solidFill>
            </a:endParaRPr>
          </a:p>
          <a:p>
            <a:pPr algn="ctr"/>
            <a:r>
              <a:rPr lang="en-US" sz="1600" b="1" dirty="0" err="1">
                <a:solidFill>
                  <a:schemeClr val="tx1"/>
                </a:solidFill>
              </a:rPr>
              <a:t>pertumbuhan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penduduk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7BF4FF-822F-F881-65B5-61D396D0F6F3}"/>
              </a:ext>
            </a:extLst>
          </p:cNvPr>
          <p:cNvCxnSpPr>
            <a:cxnSpLocks/>
            <a:endCxn id="22" idx="2"/>
          </p:cNvCxnSpPr>
          <p:nvPr/>
        </p:nvCxnSpPr>
        <p:spPr>
          <a:xfrm>
            <a:off x="5388871" y="3251822"/>
            <a:ext cx="7295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62B4D7AA-DD47-CEDD-5CB1-C9008DD6A592}"/>
              </a:ext>
            </a:extLst>
          </p:cNvPr>
          <p:cNvSpPr/>
          <p:nvPr/>
        </p:nvSpPr>
        <p:spPr>
          <a:xfrm>
            <a:off x="6118376" y="2866001"/>
            <a:ext cx="1842070" cy="771641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/>
                </a:solidFill>
              </a:rPr>
              <a:t>Keterbatasan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Kemampuan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Produksi</a:t>
            </a:r>
            <a:endParaRPr lang="en-US" sz="1600" b="1" dirty="0">
              <a:solidFill>
                <a:schemeClr val="tx1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2375EF-D80B-7BC2-6B83-8D9F68675C28}"/>
              </a:ext>
            </a:extLst>
          </p:cNvPr>
          <p:cNvCxnSpPr>
            <a:cxnSpLocks/>
          </p:cNvCxnSpPr>
          <p:nvPr/>
        </p:nvCxnSpPr>
        <p:spPr>
          <a:xfrm>
            <a:off x="5383469" y="4216391"/>
            <a:ext cx="10173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B084503F-C3E1-EC22-8A8F-E5A35AC89C05}"/>
              </a:ext>
            </a:extLst>
          </p:cNvPr>
          <p:cNvSpPr/>
          <p:nvPr/>
        </p:nvSpPr>
        <p:spPr>
          <a:xfrm>
            <a:off x="6126426" y="3759974"/>
            <a:ext cx="1842070" cy="771641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/>
                </a:solidFill>
              </a:rPr>
              <a:t>Teknologi</a:t>
            </a:r>
            <a:r>
              <a:rPr lang="en-US" sz="1600" b="1" dirty="0">
                <a:solidFill>
                  <a:schemeClr val="tx1"/>
                </a:solidFill>
              </a:rPr>
              <a:t> Kurang </a:t>
            </a:r>
            <a:r>
              <a:rPr lang="en-US" sz="1600" b="1" dirty="0" err="1">
                <a:solidFill>
                  <a:schemeClr val="tx1"/>
                </a:solidFill>
              </a:rPr>
              <a:t>Berkembang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EA5CDAC-7192-4071-3F80-DE51FDBA975A}"/>
              </a:ext>
            </a:extLst>
          </p:cNvPr>
          <p:cNvSpPr/>
          <p:nvPr/>
        </p:nvSpPr>
        <p:spPr>
          <a:xfrm>
            <a:off x="620827" y="2109090"/>
            <a:ext cx="1842070" cy="63874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Bencana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Alam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B2C1E6E-D7D7-9906-0DE8-F1A3208C13EF}"/>
              </a:ext>
            </a:extLst>
          </p:cNvPr>
          <p:cNvCxnSpPr>
            <a:cxnSpLocks/>
            <a:stCxn id="32" idx="6"/>
          </p:cNvCxnSpPr>
          <p:nvPr/>
        </p:nvCxnSpPr>
        <p:spPr>
          <a:xfrm>
            <a:off x="2462897" y="2428463"/>
            <a:ext cx="2654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AE9AA60-1978-A151-D05D-1A41A212F68B}"/>
              </a:ext>
            </a:extLst>
          </p:cNvPr>
          <p:cNvCxnSpPr/>
          <p:nvPr/>
        </p:nvCxnSpPr>
        <p:spPr>
          <a:xfrm flipV="1">
            <a:off x="2462897" y="3211715"/>
            <a:ext cx="27404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B0CA0537-9AEC-8BC8-C79A-7F2E954AABAF}"/>
              </a:ext>
            </a:extLst>
          </p:cNvPr>
          <p:cNvSpPr/>
          <p:nvPr/>
        </p:nvSpPr>
        <p:spPr>
          <a:xfrm>
            <a:off x="620827" y="2868352"/>
            <a:ext cx="1955210" cy="76200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Perbedaan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Letak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Geografis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BAB314A-C169-0D1C-772F-6C307ED922F8}"/>
              </a:ext>
            </a:extLst>
          </p:cNvPr>
          <p:cNvSpPr/>
          <p:nvPr/>
        </p:nvSpPr>
        <p:spPr>
          <a:xfrm>
            <a:off x="620827" y="3794499"/>
            <a:ext cx="1801326" cy="515439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/>
                </a:solidFill>
              </a:rPr>
              <a:t>Perang</a:t>
            </a:r>
            <a:r>
              <a:rPr lang="en-US" sz="1600" b="1" dirty="0"/>
              <a:t> 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5DF1E91-B35E-5C0D-7E85-FB9A61C82FCB}"/>
              </a:ext>
            </a:extLst>
          </p:cNvPr>
          <p:cNvCxnSpPr>
            <a:cxnSpLocks/>
          </p:cNvCxnSpPr>
          <p:nvPr/>
        </p:nvCxnSpPr>
        <p:spPr>
          <a:xfrm>
            <a:off x="2395152" y="4048988"/>
            <a:ext cx="3277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216732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3"/>
              <a:tabLst>
                <a:tab pos="692150" algn="l"/>
              </a:tabLst>
            </a:pPr>
            <a:r>
              <a:rPr lang="en-US" sz="2000" b="1" dirty="0" err="1"/>
              <a:t>Mengenal</a:t>
            </a:r>
            <a:r>
              <a:rPr lang="en-US" sz="2000" b="1" dirty="0"/>
              <a:t> </a:t>
            </a:r>
            <a:r>
              <a:rPr lang="en-US" sz="2000" b="1" dirty="0" err="1"/>
              <a:t>Kelangkaan</a:t>
            </a:r>
            <a:r>
              <a:rPr lang="en-US" sz="2000" b="1" dirty="0"/>
              <a:t> Dan </a:t>
            </a:r>
            <a:r>
              <a:rPr lang="en-US" sz="2000" b="1" dirty="0" err="1"/>
              <a:t>Kebutuhan</a:t>
            </a:r>
            <a:r>
              <a:rPr lang="en-US" sz="2000" b="1" dirty="0"/>
              <a:t> </a:t>
            </a:r>
            <a:r>
              <a:rPr lang="en-US" sz="2000" b="1" dirty="0" err="1"/>
              <a:t>Manusia</a:t>
            </a:r>
            <a:r>
              <a:rPr lang="en-US" sz="2000" b="1" dirty="0"/>
              <a:t> yang </a:t>
            </a:r>
            <a:r>
              <a:rPr lang="en-US" sz="2000" b="1" dirty="0" err="1"/>
              <a:t>Tidak</a:t>
            </a:r>
            <a:r>
              <a:rPr lang="en-US" sz="2000" b="1" dirty="0"/>
              <a:t> </a:t>
            </a:r>
            <a:r>
              <a:rPr lang="en-US" sz="2000" b="1" dirty="0" err="1"/>
              <a:t>Terbatas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11361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304800" y="866217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/>
              <a:t>Dampak</a:t>
            </a:r>
            <a:r>
              <a:rPr lang="en-US" b="1" dirty="0"/>
              <a:t> Ekonomi </a:t>
            </a:r>
            <a:r>
              <a:rPr lang="en-US" b="1" dirty="0" err="1"/>
              <a:t>Akibat</a:t>
            </a:r>
            <a:r>
              <a:rPr lang="en-US" b="1" dirty="0"/>
              <a:t> </a:t>
            </a:r>
            <a:r>
              <a:rPr lang="en-US" b="1" dirty="0" err="1"/>
              <a:t>Kelangkaan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r>
              <a:rPr lang="en-US" b="1" dirty="0"/>
              <a:t> </a:t>
            </a:r>
            <a:r>
              <a:rPr lang="en-US" b="1" dirty="0" err="1"/>
              <a:t>Alam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298933-2C11-59C5-99D1-47233787E3F8}"/>
              </a:ext>
            </a:extLst>
          </p:cNvPr>
          <p:cNvSpPr txBox="1"/>
          <p:nvPr/>
        </p:nvSpPr>
        <p:spPr>
          <a:xfrm>
            <a:off x="4278628" y="2821105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Hal. 89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0C96A4-7B92-4486-C434-7E1F602272ED}"/>
              </a:ext>
            </a:extLst>
          </p:cNvPr>
          <p:cNvSpPr/>
          <p:nvPr/>
        </p:nvSpPr>
        <p:spPr>
          <a:xfrm>
            <a:off x="152400" y="1500657"/>
            <a:ext cx="2705578" cy="96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Kelangkaan</a:t>
            </a:r>
            <a:r>
              <a:rPr lang="en-US" sz="1600" dirty="0"/>
              <a:t> </a:t>
            </a:r>
            <a:r>
              <a:rPr lang="en-US" sz="1600" dirty="0" err="1"/>
              <a:t>bahan</a:t>
            </a:r>
            <a:r>
              <a:rPr lang="en-US" sz="1600" dirty="0"/>
              <a:t> </a:t>
            </a:r>
            <a:r>
              <a:rPr lang="en-US" sz="1600" dirty="0" err="1"/>
              <a:t>baku</a:t>
            </a:r>
            <a:r>
              <a:rPr lang="en-US" sz="1600" dirty="0"/>
              <a:t> yang </a:t>
            </a:r>
            <a:r>
              <a:rPr lang="en-US" sz="1600" dirty="0" err="1"/>
              <a:t>berasal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sumber</a:t>
            </a:r>
            <a:r>
              <a:rPr lang="en-US" sz="1600" dirty="0"/>
              <a:t> </a:t>
            </a:r>
            <a:r>
              <a:rPr lang="en-US" sz="1600" dirty="0" err="1"/>
              <a:t>daya</a:t>
            </a:r>
            <a:r>
              <a:rPr lang="en-US" sz="1600" dirty="0"/>
              <a:t> </a:t>
            </a:r>
            <a:r>
              <a:rPr lang="en-US" sz="1600" dirty="0" err="1"/>
              <a:t>alam</a:t>
            </a:r>
            <a:r>
              <a:rPr lang="en-US" sz="1600" dirty="0"/>
              <a:t>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membuat</a:t>
            </a:r>
            <a:r>
              <a:rPr lang="en-US" sz="1600" dirty="0"/>
              <a:t> </a:t>
            </a:r>
            <a:r>
              <a:rPr lang="en-US" sz="1600" dirty="0" err="1"/>
              <a:t>produksi</a:t>
            </a:r>
            <a:r>
              <a:rPr lang="en-US" sz="1600" dirty="0"/>
              <a:t> </a:t>
            </a:r>
            <a:r>
              <a:rPr lang="en-US" sz="1600" dirty="0" err="1"/>
              <a:t>berkurang</a:t>
            </a:r>
            <a:r>
              <a:rPr lang="en-US" sz="1600" dirty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kuantitas</a:t>
            </a:r>
            <a:endParaRPr lang="en-US" sz="16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E53E03-599F-3D85-6778-4DA91EF89B70}"/>
              </a:ext>
            </a:extLst>
          </p:cNvPr>
          <p:cNvSpPr/>
          <p:nvPr/>
        </p:nvSpPr>
        <p:spPr>
          <a:xfrm>
            <a:off x="3124200" y="1518841"/>
            <a:ext cx="2743198" cy="96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Berkurangnya</a:t>
            </a:r>
            <a:r>
              <a:rPr lang="en-US" sz="1600" dirty="0"/>
              <a:t> </a:t>
            </a:r>
            <a:r>
              <a:rPr lang="en-US" sz="1600" dirty="0" err="1"/>
              <a:t>jumlah</a:t>
            </a:r>
            <a:r>
              <a:rPr lang="en-US" sz="1600" dirty="0"/>
              <a:t> </a:t>
            </a:r>
            <a:r>
              <a:rPr lang="en-US" sz="1600" dirty="0" err="1"/>
              <a:t>barang</a:t>
            </a:r>
            <a:r>
              <a:rPr lang="en-US" sz="1600" dirty="0"/>
              <a:t> yang </a:t>
            </a:r>
            <a:r>
              <a:rPr lang="en-US" sz="1600" dirty="0" err="1"/>
              <a:t>diproduksi</a:t>
            </a:r>
            <a:r>
              <a:rPr lang="en-US" sz="1600" dirty="0"/>
              <a:t> </a:t>
            </a:r>
            <a:r>
              <a:rPr lang="en-US" sz="1600" dirty="0" err="1"/>
              <a:t>akan</a:t>
            </a:r>
            <a:r>
              <a:rPr lang="en-US" sz="1600" dirty="0"/>
              <a:t> </a:t>
            </a:r>
            <a:r>
              <a:rPr lang="en-US" sz="1600" dirty="0" err="1"/>
              <a:t>berdampak</a:t>
            </a:r>
            <a:r>
              <a:rPr lang="en-US" sz="1600" dirty="0"/>
              <a:t> pada </a:t>
            </a:r>
            <a:r>
              <a:rPr lang="en-US" sz="1600" dirty="0" err="1"/>
              <a:t>pengurangan</a:t>
            </a:r>
            <a:r>
              <a:rPr lang="en-US" sz="1600" dirty="0"/>
              <a:t> </a:t>
            </a:r>
            <a:r>
              <a:rPr lang="en-US" sz="1600" dirty="0" err="1"/>
              <a:t>jumlah</a:t>
            </a:r>
            <a:r>
              <a:rPr lang="en-US" sz="1600" dirty="0"/>
              <a:t> </a:t>
            </a:r>
            <a:r>
              <a:rPr lang="en-US" sz="1600" dirty="0" err="1"/>
              <a:t>tenaga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38AE23-ADB2-6E75-DFAC-9536E32DF454}"/>
              </a:ext>
            </a:extLst>
          </p:cNvPr>
          <p:cNvSpPr/>
          <p:nvPr/>
        </p:nvSpPr>
        <p:spPr>
          <a:xfrm>
            <a:off x="6172200" y="1527363"/>
            <a:ext cx="2667000" cy="961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Berkurangnya</a:t>
            </a:r>
            <a:r>
              <a:rPr lang="en-US" sz="1600" dirty="0"/>
              <a:t> </a:t>
            </a:r>
            <a:r>
              <a:rPr lang="en-US" sz="1600" dirty="0" err="1"/>
              <a:t>jumlah</a:t>
            </a:r>
            <a:r>
              <a:rPr lang="en-US" sz="1600" dirty="0"/>
              <a:t> </a:t>
            </a:r>
            <a:r>
              <a:rPr lang="en-US" sz="1600" dirty="0" err="1"/>
              <a:t>barang</a:t>
            </a:r>
            <a:r>
              <a:rPr lang="en-US" sz="1600" dirty="0"/>
              <a:t> yang </a:t>
            </a:r>
            <a:r>
              <a:rPr lang="en-US" sz="1600" dirty="0" err="1"/>
              <a:t>diproduksi</a:t>
            </a:r>
            <a:r>
              <a:rPr lang="en-US" sz="1600" dirty="0"/>
              <a:t> </a:t>
            </a:r>
            <a:r>
              <a:rPr lang="en-US" sz="1600" dirty="0" err="1"/>
              <a:t>membuat</a:t>
            </a:r>
            <a:r>
              <a:rPr lang="en-US" sz="1600" dirty="0"/>
              <a:t> </a:t>
            </a:r>
            <a:r>
              <a:rPr lang="en-US" sz="1600" dirty="0" err="1"/>
              <a:t>harga</a:t>
            </a:r>
            <a:r>
              <a:rPr lang="en-US" sz="1600" dirty="0"/>
              <a:t> </a:t>
            </a:r>
            <a:r>
              <a:rPr lang="en-US" sz="1600" dirty="0" err="1"/>
              <a:t>barang</a:t>
            </a:r>
            <a:r>
              <a:rPr lang="en-US" sz="1600" dirty="0"/>
              <a:t> </a:t>
            </a:r>
            <a:r>
              <a:rPr lang="en-US" sz="1600" dirty="0" err="1"/>
              <a:t>menjadi</a:t>
            </a:r>
            <a:r>
              <a:rPr lang="en-US" sz="1600" dirty="0"/>
              <a:t> </a:t>
            </a:r>
            <a:r>
              <a:rPr lang="en-US" sz="1600" dirty="0" err="1"/>
              <a:t>meningkat</a:t>
            </a:r>
            <a:endParaRPr lang="en-US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B02763-821B-16FA-A473-1F3BCE77B292}"/>
              </a:ext>
            </a:extLst>
          </p:cNvPr>
          <p:cNvSpPr txBox="1"/>
          <p:nvPr/>
        </p:nvSpPr>
        <p:spPr>
          <a:xfrm>
            <a:off x="1752600" y="866217"/>
            <a:ext cx="57150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DC873B-3236-6A41-97D7-A3EA523C0E43}"/>
              </a:ext>
            </a:extLst>
          </p:cNvPr>
          <p:cNvCxnSpPr>
            <a:cxnSpLocks/>
          </p:cNvCxnSpPr>
          <p:nvPr/>
        </p:nvCxnSpPr>
        <p:spPr>
          <a:xfrm>
            <a:off x="1752600" y="1235549"/>
            <a:ext cx="0" cy="265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D1B982-E32E-215B-3093-D5E0181431BF}"/>
              </a:ext>
            </a:extLst>
          </p:cNvPr>
          <p:cNvCxnSpPr>
            <a:cxnSpLocks/>
          </p:cNvCxnSpPr>
          <p:nvPr/>
        </p:nvCxnSpPr>
        <p:spPr>
          <a:xfrm>
            <a:off x="4343400" y="1262255"/>
            <a:ext cx="0" cy="265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A6E82E1-CEFB-1B4D-3F22-F6532BFA5D9E}"/>
              </a:ext>
            </a:extLst>
          </p:cNvPr>
          <p:cNvCxnSpPr>
            <a:cxnSpLocks/>
          </p:cNvCxnSpPr>
          <p:nvPr/>
        </p:nvCxnSpPr>
        <p:spPr>
          <a:xfrm>
            <a:off x="7467600" y="1235549"/>
            <a:ext cx="0" cy="2651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840D793-BE32-17A0-BB73-284A07BA647E}"/>
              </a:ext>
            </a:extLst>
          </p:cNvPr>
          <p:cNvSpPr txBox="1"/>
          <p:nvPr/>
        </p:nvSpPr>
        <p:spPr>
          <a:xfrm flipH="1">
            <a:off x="1622754" y="2753991"/>
            <a:ext cx="5996941" cy="369332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Langkah-Langkah </a:t>
            </a:r>
            <a:r>
              <a:rPr lang="en-US" b="1" dirty="0" err="1"/>
              <a:t>Untuk</a:t>
            </a:r>
            <a:r>
              <a:rPr lang="en-US" b="1" dirty="0"/>
              <a:t> </a:t>
            </a:r>
            <a:r>
              <a:rPr lang="en-US" b="1" dirty="0" err="1"/>
              <a:t>Mencegah</a:t>
            </a:r>
            <a:r>
              <a:rPr lang="en-US" b="1" dirty="0"/>
              <a:t> </a:t>
            </a:r>
            <a:r>
              <a:rPr lang="en-US" b="1" dirty="0" err="1"/>
              <a:t>Kelangkaan</a:t>
            </a:r>
            <a:r>
              <a:rPr lang="en-US" b="1" dirty="0"/>
              <a:t> </a:t>
            </a:r>
            <a:r>
              <a:rPr lang="en-US" b="1" dirty="0" err="1"/>
              <a:t>Sumber</a:t>
            </a:r>
            <a:r>
              <a:rPr lang="en-US" b="1" dirty="0"/>
              <a:t> </a:t>
            </a:r>
            <a:r>
              <a:rPr lang="en-US" b="1" dirty="0" err="1"/>
              <a:t>Daya</a:t>
            </a:r>
            <a:endParaRPr lang="en-US" b="1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51B467-4354-B7C3-4F4D-564369023A52}"/>
              </a:ext>
            </a:extLst>
          </p:cNvPr>
          <p:cNvCxnSpPr/>
          <p:nvPr/>
        </p:nvCxnSpPr>
        <p:spPr>
          <a:xfrm>
            <a:off x="-20716" y="2753991"/>
            <a:ext cx="91647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E876212-3749-ACC5-C5CD-B31A23B8E3EE}"/>
              </a:ext>
            </a:extLst>
          </p:cNvPr>
          <p:cNvSpPr/>
          <p:nvPr/>
        </p:nvSpPr>
        <p:spPr>
          <a:xfrm>
            <a:off x="818911" y="3221943"/>
            <a:ext cx="2476977" cy="570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Mengelola</a:t>
            </a:r>
            <a:r>
              <a:rPr lang="en-US" sz="1600" dirty="0"/>
              <a:t> </a:t>
            </a:r>
            <a:r>
              <a:rPr lang="en-US" sz="1600" dirty="0" err="1"/>
              <a:t>Sumber</a:t>
            </a:r>
            <a:r>
              <a:rPr lang="en-US" sz="1600" dirty="0"/>
              <a:t> </a:t>
            </a:r>
            <a:r>
              <a:rPr lang="en-US" sz="1600" dirty="0" err="1"/>
              <a:t>Daya</a:t>
            </a:r>
            <a:r>
              <a:rPr lang="en-US" sz="1600" dirty="0"/>
              <a:t> </a:t>
            </a:r>
            <a:r>
              <a:rPr lang="en-US" sz="1600" dirty="0" err="1"/>
              <a:t>Alam</a:t>
            </a:r>
            <a:r>
              <a:rPr lang="en-US" sz="1600" dirty="0"/>
              <a:t> yang </a:t>
            </a:r>
            <a:r>
              <a:rPr lang="en-US" sz="1600" dirty="0" err="1"/>
              <a:t>Berkelanjutan</a:t>
            </a:r>
            <a:endParaRPr lang="en-US" sz="1600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1750C6A-DAFD-48B2-3A7B-BD068DF25514}"/>
              </a:ext>
            </a:extLst>
          </p:cNvPr>
          <p:cNvSpPr/>
          <p:nvPr/>
        </p:nvSpPr>
        <p:spPr>
          <a:xfrm>
            <a:off x="818911" y="3933931"/>
            <a:ext cx="2476977" cy="70783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Meminimalkan</a:t>
            </a:r>
            <a:r>
              <a:rPr lang="en-US" sz="1600" dirty="0"/>
              <a:t> </a:t>
            </a:r>
            <a:r>
              <a:rPr lang="en-US" sz="1600" dirty="0" err="1"/>
              <a:t>Penggunaan</a:t>
            </a:r>
            <a:r>
              <a:rPr lang="en-US" sz="1600" dirty="0"/>
              <a:t> </a:t>
            </a:r>
            <a:r>
              <a:rPr lang="en-US" sz="1600" dirty="0" err="1"/>
              <a:t>Sumber</a:t>
            </a:r>
            <a:r>
              <a:rPr lang="en-US" sz="1600" dirty="0"/>
              <a:t> </a:t>
            </a:r>
            <a:r>
              <a:rPr lang="en-US" sz="1600" dirty="0" err="1"/>
              <a:t>Daya</a:t>
            </a:r>
            <a:r>
              <a:rPr lang="en-US" sz="1600" dirty="0"/>
              <a:t> yang </a:t>
            </a: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Terbarukan</a:t>
            </a:r>
            <a:endParaRPr lang="en-US" sz="1600" dirty="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23E8024-F747-AB8A-DD78-6D1F4A5D4F69}"/>
              </a:ext>
            </a:extLst>
          </p:cNvPr>
          <p:cNvSpPr/>
          <p:nvPr/>
        </p:nvSpPr>
        <p:spPr>
          <a:xfrm>
            <a:off x="5421628" y="3230075"/>
            <a:ext cx="2476977" cy="570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Teknologi</a:t>
            </a:r>
            <a:r>
              <a:rPr lang="en-US" sz="1600" dirty="0"/>
              <a:t> yang </a:t>
            </a:r>
            <a:r>
              <a:rPr lang="en-US" sz="1600" dirty="0" err="1"/>
              <a:t>Tepat</a:t>
            </a:r>
            <a:r>
              <a:rPr lang="en-US" sz="1600" dirty="0"/>
              <a:t> Guna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E17444B-6007-1FE1-F080-8BBE331F2EC7}"/>
              </a:ext>
            </a:extLst>
          </p:cNvPr>
          <p:cNvSpPr/>
          <p:nvPr/>
        </p:nvSpPr>
        <p:spPr>
          <a:xfrm>
            <a:off x="5415097" y="3933840"/>
            <a:ext cx="2476977" cy="5706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/>
              <a:t>Mencari</a:t>
            </a:r>
            <a:r>
              <a:rPr lang="en-US" sz="1600" dirty="0"/>
              <a:t> </a:t>
            </a:r>
            <a:r>
              <a:rPr lang="en-US" sz="1600" dirty="0" err="1"/>
              <a:t>Alternatif</a:t>
            </a:r>
            <a:r>
              <a:rPr lang="en-US" sz="1600" dirty="0"/>
              <a:t> </a:t>
            </a:r>
            <a:r>
              <a:rPr lang="en-US" sz="1600" dirty="0" err="1"/>
              <a:t>Sumber</a:t>
            </a:r>
            <a:r>
              <a:rPr lang="en-US" sz="1600" dirty="0"/>
              <a:t> </a:t>
            </a:r>
            <a:r>
              <a:rPr lang="en-US" sz="1600" dirty="0" err="1"/>
              <a:t>Daya</a:t>
            </a:r>
            <a:r>
              <a:rPr lang="en-US" sz="1600" dirty="0"/>
              <a:t> </a:t>
            </a:r>
            <a:r>
              <a:rPr lang="en-US" sz="1600" dirty="0" err="1"/>
              <a:t>Pengganti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36138317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344488" lvl="1" indent="-344488">
              <a:buFont typeface="+mj-lt"/>
              <a:buAutoNum type="alphaUcPeriod" startAt="3"/>
              <a:tabLst>
                <a:tab pos="692150" algn="l"/>
              </a:tabLst>
            </a:pPr>
            <a:r>
              <a:rPr lang="en-US" sz="2000" b="1" dirty="0" err="1"/>
              <a:t>Mengenal</a:t>
            </a:r>
            <a:r>
              <a:rPr lang="en-US" sz="2000" b="1" dirty="0"/>
              <a:t> </a:t>
            </a:r>
            <a:r>
              <a:rPr lang="en-US" sz="2000" b="1" dirty="0" err="1"/>
              <a:t>Kelangkaan</a:t>
            </a:r>
            <a:r>
              <a:rPr lang="en-US" sz="2000" b="1" dirty="0"/>
              <a:t> Dan </a:t>
            </a:r>
            <a:r>
              <a:rPr lang="en-US" sz="2000" b="1" dirty="0" err="1"/>
              <a:t>Kebutuhan</a:t>
            </a:r>
            <a:r>
              <a:rPr lang="en-US" sz="2000" b="1" dirty="0"/>
              <a:t> </a:t>
            </a:r>
            <a:r>
              <a:rPr lang="en-US" sz="2000" b="1" dirty="0" err="1"/>
              <a:t>Manusia</a:t>
            </a:r>
            <a:r>
              <a:rPr lang="en-US" sz="2000" b="1" dirty="0"/>
              <a:t> Yang </a:t>
            </a:r>
            <a:r>
              <a:rPr lang="en-US" sz="2000" b="1" dirty="0" err="1"/>
              <a:t>Tidak</a:t>
            </a:r>
            <a:r>
              <a:rPr lang="en-US" sz="2000" b="1" dirty="0"/>
              <a:t> </a:t>
            </a:r>
            <a:r>
              <a:rPr lang="en-US" sz="2000" b="1" dirty="0" err="1"/>
              <a:t>Terbatas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52459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4298933-2C11-59C5-99D1-47233787E3F8}"/>
              </a:ext>
            </a:extLst>
          </p:cNvPr>
          <p:cNvSpPr txBox="1"/>
          <p:nvPr/>
        </p:nvSpPr>
        <p:spPr>
          <a:xfrm>
            <a:off x="4724400" y="2703549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501E6DB-51DD-06C5-2543-B952A7F9AE96}"/>
              </a:ext>
            </a:extLst>
          </p:cNvPr>
          <p:cNvSpPr/>
          <p:nvPr/>
        </p:nvSpPr>
        <p:spPr>
          <a:xfrm>
            <a:off x="2925663" y="1003993"/>
            <a:ext cx="2831112" cy="147049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Masalah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Pokok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Ekonomi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7D2BB74-6863-FC2C-3BFB-10B63C03F4ED}"/>
              </a:ext>
            </a:extLst>
          </p:cNvPr>
          <p:cNvCxnSpPr>
            <a:cxnSpLocks/>
            <a:stCxn id="3" idx="6"/>
          </p:cNvCxnSpPr>
          <p:nvPr/>
        </p:nvCxnSpPr>
        <p:spPr>
          <a:xfrm flipV="1">
            <a:off x="5756775" y="1396856"/>
            <a:ext cx="393767" cy="342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ECEF80-B26F-FA1E-1F1E-F2B5FF012585}"/>
              </a:ext>
            </a:extLst>
          </p:cNvPr>
          <p:cNvCxnSpPr>
            <a:cxnSpLocks/>
            <a:stCxn id="3" idx="2"/>
          </p:cNvCxnSpPr>
          <p:nvPr/>
        </p:nvCxnSpPr>
        <p:spPr>
          <a:xfrm flipH="1" flipV="1">
            <a:off x="2537489" y="1383305"/>
            <a:ext cx="388174" cy="3559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AEFD2D7-1986-B91E-A3B4-10585A33F50B}"/>
              </a:ext>
            </a:extLst>
          </p:cNvPr>
          <p:cNvCxnSpPr>
            <a:cxnSpLocks/>
          </p:cNvCxnSpPr>
          <p:nvPr/>
        </p:nvCxnSpPr>
        <p:spPr>
          <a:xfrm>
            <a:off x="4360711" y="2356143"/>
            <a:ext cx="0" cy="532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F19E370-FE42-29E4-B48E-C08F791C65B8}"/>
              </a:ext>
            </a:extLst>
          </p:cNvPr>
          <p:cNvSpPr/>
          <p:nvPr/>
        </p:nvSpPr>
        <p:spPr>
          <a:xfrm>
            <a:off x="6295071" y="977978"/>
            <a:ext cx="2286000" cy="87497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Bagaimana</a:t>
            </a:r>
            <a:r>
              <a:rPr lang="en-US" dirty="0">
                <a:solidFill>
                  <a:schemeClr val="tx1"/>
                </a:solidFill>
              </a:rPr>
              <a:t> Cara </a:t>
            </a:r>
            <a:r>
              <a:rPr lang="en-US" dirty="0" err="1">
                <a:solidFill>
                  <a:schemeClr val="tx1"/>
                </a:solidFill>
              </a:rPr>
              <a:t>Memproduksi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Barang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Tersebut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i="1" dirty="0">
                <a:solidFill>
                  <a:schemeClr val="tx1"/>
                </a:solidFill>
              </a:rPr>
              <a:t>How</a:t>
            </a:r>
            <a:r>
              <a:rPr lang="en-US" dirty="0">
                <a:solidFill>
                  <a:schemeClr val="tx1"/>
                </a:solidFill>
              </a:rPr>
              <a:t>)?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19AD29C-5ACC-27B9-0F80-132BC61AEFB9}"/>
              </a:ext>
            </a:extLst>
          </p:cNvPr>
          <p:cNvSpPr/>
          <p:nvPr/>
        </p:nvSpPr>
        <p:spPr>
          <a:xfrm>
            <a:off x="101367" y="1064344"/>
            <a:ext cx="2286000" cy="6858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Barang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Apa</a:t>
            </a:r>
            <a:r>
              <a:rPr lang="en-US" dirty="0">
                <a:solidFill>
                  <a:schemeClr val="tx1"/>
                </a:solidFill>
              </a:rPr>
              <a:t> yang Akan </a:t>
            </a:r>
            <a:r>
              <a:rPr lang="en-US" dirty="0" err="1">
                <a:solidFill>
                  <a:schemeClr val="tx1"/>
                </a:solidFill>
              </a:rPr>
              <a:t>Diproduksi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(What)?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3261CCE-9A37-D50F-8A1A-55C1C9814F72}"/>
              </a:ext>
            </a:extLst>
          </p:cNvPr>
          <p:cNvSpPr/>
          <p:nvPr/>
        </p:nvSpPr>
        <p:spPr>
          <a:xfrm>
            <a:off x="3299669" y="2953611"/>
            <a:ext cx="2286000" cy="84137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Siapa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Barang</a:t>
            </a:r>
            <a:r>
              <a:rPr lang="en-US" dirty="0">
                <a:solidFill>
                  <a:schemeClr val="tx1"/>
                </a:solidFill>
              </a:rPr>
              <a:t> dan Jasa </a:t>
            </a:r>
            <a:r>
              <a:rPr lang="en-US" dirty="0" err="1">
                <a:solidFill>
                  <a:schemeClr val="tx1"/>
                </a:solidFill>
              </a:rPr>
              <a:t>Diproduksi</a:t>
            </a:r>
            <a:r>
              <a:rPr lang="en-US" dirty="0">
                <a:solidFill>
                  <a:schemeClr val="tx1"/>
                </a:solidFill>
              </a:rPr>
              <a:t> (</a:t>
            </a:r>
            <a:r>
              <a:rPr lang="en-US" i="1" dirty="0">
                <a:solidFill>
                  <a:schemeClr val="tx1"/>
                </a:solidFill>
              </a:rPr>
              <a:t>for Whom</a:t>
            </a:r>
            <a:r>
              <a:rPr lang="en-US" dirty="0">
                <a:solidFill>
                  <a:schemeClr val="tx1"/>
                </a:solidFill>
              </a:rPr>
              <a:t>)?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B3F4654-5A1F-E35B-40D4-16AB833B56F5}"/>
              </a:ext>
            </a:extLst>
          </p:cNvPr>
          <p:cNvCxnSpPr/>
          <p:nvPr/>
        </p:nvCxnSpPr>
        <p:spPr>
          <a:xfrm>
            <a:off x="1066800" y="1750144"/>
            <a:ext cx="0" cy="4485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1AFF246-6006-17B6-2B0D-FE5B61D58D3A}"/>
              </a:ext>
            </a:extLst>
          </p:cNvPr>
          <p:cNvCxnSpPr/>
          <p:nvPr/>
        </p:nvCxnSpPr>
        <p:spPr>
          <a:xfrm>
            <a:off x="7463238" y="1852950"/>
            <a:ext cx="0" cy="4485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ED39AC77-E988-BFD8-2CB3-9444578058BB}"/>
              </a:ext>
            </a:extLst>
          </p:cNvPr>
          <p:cNvSpPr/>
          <p:nvPr/>
        </p:nvSpPr>
        <p:spPr>
          <a:xfrm>
            <a:off x="101367" y="2314749"/>
            <a:ext cx="2286000" cy="193022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Pertanyaan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apa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menuntut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kita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untuk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memutuskan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apa</a:t>
            </a:r>
            <a:r>
              <a:rPr lang="en-US" sz="1600" dirty="0">
                <a:solidFill>
                  <a:schemeClr val="tx1"/>
                </a:solidFill>
              </a:rPr>
              <a:t> dan </a:t>
            </a:r>
            <a:r>
              <a:rPr lang="en-US" sz="1600" dirty="0" err="1">
                <a:solidFill>
                  <a:schemeClr val="tx1"/>
                </a:solidFill>
              </a:rPr>
              <a:t>jumlah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barang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dirty="0" err="1">
                <a:solidFill>
                  <a:schemeClr val="tx1"/>
                </a:solidFill>
              </a:rPr>
              <a:t>akan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diproduksi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dengan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sumber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daya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dirty="0" err="1">
                <a:solidFill>
                  <a:schemeClr val="tx1"/>
                </a:solidFill>
              </a:rPr>
              <a:t>langka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6ED1D9-FFD9-01BB-A9D2-A0F208D936D4}"/>
              </a:ext>
            </a:extLst>
          </p:cNvPr>
          <p:cNvSpPr/>
          <p:nvPr/>
        </p:nvSpPr>
        <p:spPr>
          <a:xfrm>
            <a:off x="6320238" y="2340704"/>
            <a:ext cx="2286000" cy="19302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>
                <a:solidFill>
                  <a:schemeClr val="tx1"/>
                </a:solidFill>
              </a:rPr>
              <a:t>Ciri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utama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masalah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ekonomi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adalah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tidak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mungkin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untuk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memenuhi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semua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keinginan</a:t>
            </a:r>
            <a:r>
              <a:rPr lang="en-US" sz="1600" dirty="0">
                <a:solidFill>
                  <a:schemeClr val="tx1"/>
                </a:solidFill>
              </a:rPr>
              <a:t> dan </a:t>
            </a:r>
            <a:r>
              <a:rPr lang="en-US" sz="1600" dirty="0" err="1">
                <a:solidFill>
                  <a:schemeClr val="tx1"/>
                </a:solidFill>
              </a:rPr>
              <a:t>kebutuhan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semua</a:t>
            </a:r>
            <a:r>
              <a:rPr lang="en-US" sz="1600" dirty="0">
                <a:solidFill>
                  <a:schemeClr val="tx1"/>
                </a:solidFill>
              </a:rPr>
              <a:t> orang </a:t>
            </a:r>
            <a:r>
              <a:rPr lang="en-US" sz="1600" dirty="0" err="1">
                <a:solidFill>
                  <a:schemeClr val="tx1"/>
                </a:solidFill>
              </a:rPr>
              <a:t>dalam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periode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waktu</a:t>
            </a:r>
            <a:r>
              <a:rPr lang="en-US" sz="1600" dirty="0">
                <a:solidFill>
                  <a:schemeClr val="tx1"/>
                </a:solidFill>
              </a:rPr>
              <a:t> yang </a:t>
            </a:r>
            <a:r>
              <a:rPr lang="en-US" sz="1600" dirty="0" err="1">
                <a:solidFill>
                  <a:schemeClr val="tx1"/>
                </a:solidFill>
              </a:rPr>
              <a:t>sama</a:t>
            </a:r>
            <a:r>
              <a:rPr lang="en-US" sz="16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86687838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lvl="1" indent="-457200">
              <a:buFont typeface="+mj-lt"/>
              <a:buAutoNum type="alphaUcPeriod" startAt="4"/>
              <a:tabLst>
                <a:tab pos="692150" algn="l"/>
              </a:tabLst>
            </a:pPr>
            <a:r>
              <a:rPr lang="en-US" sz="2000" b="1" dirty="0" err="1"/>
              <a:t>Upaya</a:t>
            </a:r>
            <a:r>
              <a:rPr lang="en-US" sz="2000" b="1" dirty="0"/>
              <a:t> </a:t>
            </a:r>
            <a:r>
              <a:rPr lang="en-US" sz="2000" b="1" dirty="0" err="1"/>
              <a:t>Pelestarian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Dan Pembangunan </a:t>
            </a:r>
            <a:r>
              <a:rPr lang="en-US" sz="2000" b="1" dirty="0" err="1"/>
              <a:t>Berkelanjutan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44070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F6BA0DF-20DA-D13F-64CD-4EB48CD8BEC1}"/>
              </a:ext>
            </a:extLst>
          </p:cNvPr>
          <p:cNvSpPr txBox="1"/>
          <p:nvPr/>
        </p:nvSpPr>
        <p:spPr>
          <a:xfrm>
            <a:off x="304800" y="592715"/>
            <a:ext cx="835333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rabi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Pelestarian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Lingkungan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7013" algn="just"/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kehidupannya</a:t>
            </a:r>
            <a:r>
              <a:rPr lang="en-US" sz="1600" dirty="0"/>
              <a:t>, </a:t>
            </a:r>
            <a:r>
              <a:rPr lang="en-US" sz="1600" dirty="0" err="1"/>
              <a:t>manusia</a:t>
            </a:r>
            <a:r>
              <a:rPr lang="en-US" sz="1600" dirty="0"/>
              <a:t> </a:t>
            </a: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dapat</a:t>
            </a:r>
            <a:r>
              <a:rPr lang="en-US" sz="1600" dirty="0"/>
              <a:t> </a:t>
            </a:r>
            <a:r>
              <a:rPr lang="en-US" sz="1600" dirty="0" err="1"/>
              <a:t>memisahkan</a:t>
            </a:r>
            <a:r>
              <a:rPr lang="en-US" sz="1600" dirty="0"/>
              <a:t> </a:t>
            </a:r>
            <a:r>
              <a:rPr lang="en-US" sz="1600" dirty="0" err="1"/>
              <a:t>diri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lingkungan</a:t>
            </a:r>
            <a:r>
              <a:rPr lang="en-US" sz="1600" dirty="0"/>
              <a:t> </a:t>
            </a:r>
            <a:r>
              <a:rPr lang="en-US" sz="1600" dirty="0" err="1"/>
              <a:t>alam</a:t>
            </a:r>
            <a:r>
              <a:rPr lang="en-US" sz="1600" dirty="0"/>
              <a:t> </a:t>
            </a:r>
            <a:r>
              <a:rPr lang="en-US" sz="1600" dirty="0" err="1"/>
              <a:t>sekitarnya</a:t>
            </a:r>
            <a:r>
              <a:rPr lang="en-US" sz="1600" dirty="0"/>
              <a:t>. </a:t>
            </a:r>
            <a:r>
              <a:rPr lang="en-US" sz="1600" dirty="0" err="1"/>
              <a:t>Lingkungan</a:t>
            </a:r>
            <a:r>
              <a:rPr lang="en-US" sz="1600" dirty="0"/>
              <a:t> di </a:t>
            </a:r>
            <a:r>
              <a:rPr lang="en-US" sz="1600" dirty="0" err="1"/>
              <a:t>sekitar</a:t>
            </a:r>
            <a:r>
              <a:rPr lang="en-US" sz="1600" dirty="0"/>
              <a:t> </a:t>
            </a:r>
            <a:r>
              <a:rPr lang="en-US" sz="1600" dirty="0" err="1"/>
              <a:t>manusia</a:t>
            </a:r>
            <a:r>
              <a:rPr lang="en-US" sz="1600" dirty="0"/>
              <a:t> </a:t>
            </a:r>
            <a:r>
              <a:rPr lang="en-US" sz="1600" dirty="0" err="1"/>
              <a:t>memengaruhi</a:t>
            </a:r>
            <a:r>
              <a:rPr lang="en-US" sz="1600" dirty="0"/>
              <a:t> </a:t>
            </a:r>
            <a:r>
              <a:rPr lang="en-US" sz="1600" dirty="0" err="1"/>
              <a:t>perkembangan</a:t>
            </a:r>
            <a:r>
              <a:rPr lang="en-US" sz="1600" dirty="0"/>
              <a:t> </a:t>
            </a:r>
            <a:r>
              <a:rPr lang="en-US" sz="1600" dirty="0" err="1"/>
              <a:t>kehidupan</a:t>
            </a:r>
            <a:r>
              <a:rPr lang="en-US" sz="1600" dirty="0"/>
              <a:t> </a:t>
            </a:r>
            <a:r>
              <a:rPr lang="en-US" sz="1600" dirty="0" err="1"/>
              <a:t>manusia</a:t>
            </a:r>
            <a:r>
              <a:rPr lang="en-US" sz="1600" dirty="0"/>
              <a:t>. </a:t>
            </a:r>
            <a:r>
              <a:rPr lang="en-US" sz="1600" dirty="0" err="1"/>
              <a:t>Itulah</a:t>
            </a:r>
            <a:r>
              <a:rPr lang="en-US" sz="1600" dirty="0"/>
              <a:t> </a:t>
            </a:r>
            <a:r>
              <a:rPr lang="en-US" sz="1600" dirty="0" err="1"/>
              <a:t>sebabnya</a:t>
            </a:r>
            <a:r>
              <a:rPr lang="en-US" sz="1600" dirty="0"/>
              <a:t> </a:t>
            </a:r>
            <a:r>
              <a:rPr lang="en-US" sz="1600" dirty="0" err="1"/>
              <a:t>kita</a:t>
            </a:r>
            <a:r>
              <a:rPr lang="en-US" sz="1600" dirty="0"/>
              <a:t> </a:t>
            </a:r>
            <a:r>
              <a:rPr lang="en-US" sz="1600" dirty="0" err="1"/>
              <a:t>perlu</a:t>
            </a:r>
            <a:r>
              <a:rPr lang="en-US" sz="1600" dirty="0"/>
              <a:t> </a:t>
            </a:r>
            <a:r>
              <a:rPr lang="en-US" sz="1600" dirty="0" err="1"/>
              <a:t>menjaga</a:t>
            </a:r>
            <a:r>
              <a:rPr lang="en-US" sz="1600" dirty="0"/>
              <a:t> </a:t>
            </a:r>
            <a:r>
              <a:rPr lang="en-US" sz="1600" dirty="0" err="1"/>
              <a:t>kelestarian</a:t>
            </a:r>
            <a:r>
              <a:rPr lang="en-US" sz="1600" dirty="0"/>
              <a:t> </a:t>
            </a:r>
            <a:r>
              <a:rPr lang="en-US" sz="1600" dirty="0" err="1"/>
              <a:t>lingkungan</a:t>
            </a:r>
            <a:r>
              <a:rPr lang="en-US" sz="1600" dirty="0"/>
              <a:t> </a:t>
            </a:r>
            <a:r>
              <a:rPr lang="en-US" sz="1600" dirty="0" err="1"/>
              <a:t>alam</a:t>
            </a:r>
            <a:r>
              <a:rPr lang="en-US" sz="1600" dirty="0"/>
              <a:t>. </a:t>
            </a:r>
            <a:r>
              <a:rPr lang="en-US" sz="1600" dirty="0" err="1"/>
              <a:t>Pelestarian</a:t>
            </a:r>
            <a:r>
              <a:rPr lang="en-US" sz="1600" dirty="0"/>
              <a:t> </a:t>
            </a:r>
            <a:r>
              <a:rPr lang="en-US" sz="1600" dirty="0" err="1"/>
              <a:t>lingkungan</a:t>
            </a:r>
            <a:r>
              <a:rPr lang="en-US" sz="1600" dirty="0"/>
              <a:t> yang </a:t>
            </a:r>
            <a:r>
              <a:rPr lang="en-US" sz="1600" dirty="0" err="1"/>
              <a:t>dimaksud</a:t>
            </a:r>
            <a:r>
              <a:rPr lang="en-US" sz="1600" dirty="0"/>
              <a:t>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upaya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memelihara</a:t>
            </a:r>
            <a:r>
              <a:rPr lang="en-US" sz="1600" dirty="0"/>
              <a:t>, </a:t>
            </a:r>
            <a:r>
              <a:rPr lang="en-US" sz="1600" dirty="0" err="1"/>
              <a:t>menjaga</a:t>
            </a:r>
            <a:r>
              <a:rPr lang="en-US" sz="1600" dirty="0"/>
              <a:t>, </a:t>
            </a:r>
            <a:r>
              <a:rPr lang="en-US" sz="1600" dirty="0" err="1"/>
              <a:t>mencintai</a:t>
            </a:r>
            <a:r>
              <a:rPr lang="en-US" sz="1600" dirty="0"/>
              <a:t>, dan </a:t>
            </a:r>
            <a:r>
              <a:rPr lang="en-US" sz="1600" dirty="0" err="1"/>
              <a:t>memanfaatkan</a:t>
            </a:r>
            <a:r>
              <a:rPr lang="en-US" sz="1600" dirty="0"/>
              <a:t> </a:t>
            </a:r>
            <a:r>
              <a:rPr lang="en-US" sz="1600" dirty="0" err="1"/>
              <a:t>lingkungan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generasi</a:t>
            </a:r>
            <a:r>
              <a:rPr lang="en-US" sz="1600" dirty="0"/>
              <a:t> </a:t>
            </a:r>
            <a:r>
              <a:rPr lang="en-US" sz="1600" dirty="0" err="1"/>
              <a:t>selanjutnya</a:t>
            </a:r>
            <a:r>
              <a:rPr lang="en-US" sz="1600" dirty="0"/>
              <a:t>.</a:t>
            </a:r>
          </a:p>
          <a:p>
            <a:pPr marL="227013" algn="just"/>
            <a:endParaRPr lang="en-US" sz="1600" dirty="0"/>
          </a:p>
          <a:p>
            <a:pPr marL="569913" indent="-342900" algn="just">
              <a:buFont typeface="+mj-lt"/>
              <a:buAutoNum type="alphaLcParenR"/>
            </a:pPr>
            <a:r>
              <a:rPr lang="en-US" sz="1600" b="1" dirty="0" err="1"/>
              <a:t>Melestarikan</a:t>
            </a:r>
            <a:r>
              <a:rPr lang="en-US" sz="1600" b="1" dirty="0"/>
              <a:t> </a:t>
            </a:r>
            <a:r>
              <a:rPr lang="en-US" sz="1600" b="1" dirty="0" err="1"/>
              <a:t>Sumber</a:t>
            </a:r>
            <a:r>
              <a:rPr lang="en-US" sz="1600" b="1" dirty="0"/>
              <a:t> </a:t>
            </a:r>
            <a:r>
              <a:rPr lang="en-US" sz="1600" b="1" dirty="0" err="1"/>
              <a:t>Daya</a:t>
            </a:r>
            <a:r>
              <a:rPr lang="en-US" sz="1600" b="1" dirty="0"/>
              <a:t> Udara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transportasi</a:t>
            </a:r>
            <a:r>
              <a:rPr lang="en-US" sz="1600" dirty="0"/>
              <a:t> </a:t>
            </a:r>
            <a:r>
              <a:rPr lang="en-US" sz="1600" dirty="0" err="1"/>
              <a:t>umum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mengurangi</a:t>
            </a:r>
            <a:r>
              <a:rPr lang="en-US" sz="1600" dirty="0"/>
              <a:t> </a:t>
            </a:r>
            <a:r>
              <a:rPr lang="en-US" sz="1600" dirty="0" err="1"/>
              <a:t>polusi</a:t>
            </a:r>
            <a:r>
              <a:rPr lang="en-US" sz="1600" dirty="0"/>
              <a:t> dan asap </a:t>
            </a:r>
            <a:r>
              <a:rPr lang="en-US" sz="1600" dirty="0" err="1"/>
              <a:t>kendaraan</a:t>
            </a:r>
            <a:r>
              <a:rPr lang="en-US" sz="1600" dirty="0"/>
              <a:t> </a:t>
            </a:r>
            <a:r>
              <a:rPr lang="en-US" sz="1600" dirty="0" err="1"/>
              <a:t>bermotor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penyaringan</a:t>
            </a:r>
            <a:r>
              <a:rPr lang="en-US" sz="1600" dirty="0"/>
              <a:t> </a:t>
            </a:r>
            <a:r>
              <a:rPr lang="en-US" sz="1600" dirty="0" err="1"/>
              <a:t>pembuangan</a:t>
            </a:r>
            <a:r>
              <a:rPr lang="en-US" sz="1600" dirty="0"/>
              <a:t> gas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mengurangi</a:t>
            </a:r>
            <a:r>
              <a:rPr lang="en-US" sz="1600" dirty="0"/>
              <a:t> </a:t>
            </a:r>
            <a:r>
              <a:rPr lang="en-US" sz="1600" dirty="0" err="1"/>
              <a:t>efek</a:t>
            </a:r>
            <a:r>
              <a:rPr lang="en-US" sz="1600" dirty="0"/>
              <a:t> </a:t>
            </a:r>
            <a:r>
              <a:rPr lang="en-US" sz="1600" dirty="0" err="1"/>
              <a:t>penyerapan</a:t>
            </a:r>
            <a:r>
              <a:rPr lang="en-US" sz="1600" dirty="0"/>
              <a:t> gas </a:t>
            </a:r>
            <a:r>
              <a:rPr lang="en-US" sz="1600" dirty="0" err="1"/>
              <a:t>berbahaya</a:t>
            </a:r>
            <a:r>
              <a:rPr lang="en-US" sz="1600" dirty="0"/>
              <a:t> di </a:t>
            </a:r>
            <a:r>
              <a:rPr lang="en-US" sz="1600" dirty="0" err="1"/>
              <a:t>udara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Menggalakkan</a:t>
            </a:r>
            <a:r>
              <a:rPr lang="en-US" sz="1600" dirty="0"/>
              <a:t> </a:t>
            </a:r>
            <a:r>
              <a:rPr lang="en-US" sz="1600" dirty="0" err="1"/>
              <a:t>penanaman</a:t>
            </a:r>
            <a:r>
              <a:rPr lang="en-US" sz="1600" dirty="0"/>
              <a:t> </a:t>
            </a:r>
            <a:r>
              <a:rPr lang="en-US" sz="1600" dirty="0" err="1"/>
              <a:t>pohon-pohon</a:t>
            </a:r>
            <a:r>
              <a:rPr lang="en-US" sz="1600" dirty="0"/>
              <a:t> </a:t>
            </a:r>
            <a:r>
              <a:rPr lang="en-US" sz="1600" dirty="0" err="1"/>
              <a:t>pembatas</a:t>
            </a:r>
            <a:r>
              <a:rPr lang="en-US" sz="1600" dirty="0"/>
              <a:t> </a:t>
            </a:r>
            <a:r>
              <a:rPr lang="en-US" sz="1600" dirty="0" err="1"/>
              <a:t>jalan</a:t>
            </a:r>
            <a:r>
              <a:rPr lang="en-US" sz="1600" dirty="0"/>
              <a:t> </a:t>
            </a:r>
            <a:r>
              <a:rPr lang="en-US" sz="1600" dirty="0" err="1"/>
              <a:t>raya</a:t>
            </a:r>
            <a:r>
              <a:rPr lang="en-US" sz="1600" dirty="0"/>
              <a:t> dan </a:t>
            </a:r>
            <a:r>
              <a:rPr lang="en-US" sz="1600" dirty="0" err="1"/>
              <a:t>hutan</a:t>
            </a:r>
            <a:r>
              <a:rPr lang="en-US" sz="1600" dirty="0"/>
              <a:t> </a:t>
            </a:r>
            <a:r>
              <a:rPr lang="en-US" sz="1600" dirty="0" err="1"/>
              <a:t>kota</a:t>
            </a:r>
            <a:r>
              <a:rPr lang="en-US" sz="1600" dirty="0"/>
              <a:t>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paru-paru</a:t>
            </a:r>
            <a:r>
              <a:rPr lang="en-US" sz="1600" dirty="0"/>
              <a:t> </a:t>
            </a:r>
            <a:r>
              <a:rPr lang="en-US" sz="1600" dirty="0" err="1"/>
              <a:t>kota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Melakukan</a:t>
            </a:r>
            <a:r>
              <a:rPr lang="en-US" sz="1600" dirty="0"/>
              <a:t> uji </a:t>
            </a:r>
            <a:r>
              <a:rPr lang="en-US" sz="1600" dirty="0" err="1"/>
              <a:t>emisi</a:t>
            </a:r>
            <a:r>
              <a:rPr lang="en-US" sz="1600" dirty="0"/>
              <a:t> </a:t>
            </a:r>
            <a:r>
              <a:rPr lang="en-US" sz="1600" dirty="0" err="1"/>
              <a:t>buangan</a:t>
            </a:r>
            <a:r>
              <a:rPr lang="en-US" sz="1600" dirty="0"/>
              <a:t> gas </a:t>
            </a:r>
            <a:r>
              <a:rPr lang="en-US" sz="1600" dirty="0" err="1"/>
              <a:t>terhadap</a:t>
            </a:r>
            <a:r>
              <a:rPr lang="en-US" sz="1600" dirty="0"/>
              <a:t> </a:t>
            </a:r>
            <a:r>
              <a:rPr lang="en-US" sz="1600" dirty="0" err="1"/>
              <a:t>kendaraan</a:t>
            </a:r>
            <a:r>
              <a:rPr lang="en-US" sz="1600" dirty="0"/>
              <a:t> </a:t>
            </a:r>
            <a:r>
              <a:rPr lang="en-US" sz="1600" dirty="0" err="1"/>
              <a:t>bermotor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pembakaran</a:t>
            </a:r>
            <a:r>
              <a:rPr lang="en-US" sz="1600" dirty="0"/>
              <a:t> </a:t>
            </a:r>
            <a:r>
              <a:rPr lang="en-US" sz="1600" dirty="0" err="1"/>
              <a:t>sampah</a:t>
            </a:r>
            <a:r>
              <a:rPr lang="en-US" sz="1600" dirty="0"/>
              <a:t> </a:t>
            </a:r>
            <a:r>
              <a:rPr lang="en-US" sz="1600" dirty="0" err="1"/>
              <a:t>sembarangan</a:t>
            </a:r>
            <a:endParaRPr lang="en-US" sz="1600" b="1" dirty="0"/>
          </a:p>
          <a:p>
            <a:pPr marL="227013" algn="just"/>
            <a:endParaRPr lang="en-US" sz="1600" b="1" dirty="0"/>
          </a:p>
          <a:p>
            <a:pPr marL="569913" indent="-342900" algn="just">
              <a:buFont typeface="+mj-lt"/>
              <a:buAutoNum type="alphaLcParenR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2829357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lvl="1" indent="-457200">
              <a:buFont typeface="+mj-lt"/>
              <a:buAutoNum type="alphaUcPeriod" startAt="4"/>
              <a:tabLst>
                <a:tab pos="692150" algn="l"/>
              </a:tabLst>
            </a:pPr>
            <a:r>
              <a:rPr lang="en-US" sz="2000" b="1" dirty="0" err="1"/>
              <a:t>Upaya</a:t>
            </a:r>
            <a:r>
              <a:rPr lang="en-US" sz="2000" b="1" dirty="0"/>
              <a:t> </a:t>
            </a:r>
            <a:r>
              <a:rPr lang="en-US" sz="2000" b="1" dirty="0" err="1"/>
              <a:t>Pelestarian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Dan Pembangunan </a:t>
            </a:r>
            <a:r>
              <a:rPr lang="en-US" sz="2000" b="1" dirty="0" err="1"/>
              <a:t>Berkelanjutan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44070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F6BA0DF-20DA-D13F-64CD-4EB48CD8BEC1}"/>
              </a:ext>
            </a:extLst>
          </p:cNvPr>
          <p:cNvSpPr txBox="1"/>
          <p:nvPr/>
        </p:nvSpPr>
        <p:spPr>
          <a:xfrm>
            <a:off x="304800" y="484834"/>
            <a:ext cx="83533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/>
          </a:p>
          <a:p>
            <a:pPr marL="569913" indent="-342900" algn="just">
              <a:buFont typeface="+mj-lt"/>
              <a:buAutoNum type="alphaLcParenR" startAt="2"/>
            </a:pPr>
            <a:r>
              <a:rPr lang="en-US" sz="1600" b="1" dirty="0" err="1"/>
              <a:t>Melestarikan</a:t>
            </a:r>
            <a:r>
              <a:rPr lang="en-US" sz="1600" b="1" dirty="0"/>
              <a:t> </a:t>
            </a:r>
            <a:r>
              <a:rPr lang="en-US" sz="1600" b="1" dirty="0" err="1"/>
              <a:t>Sumber</a:t>
            </a:r>
            <a:r>
              <a:rPr lang="en-US" sz="1600" b="1" dirty="0"/>
              <a:t> </a:t>
            </a:r>
            <a:r>
              <a:rPr lang="en-US" sz="1600" b="1" dirty="0" err="1"/>
              <a:t>Daya</a:t>
            </a:r>
            <a:r>
              <a:rPr lang="en-US" sz="1600" b="1" dirty="0"/>
              <a:t> Udara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Menggunakan</a:t>
            </a:r>
            <a:r>
              <a:rPr lang="en-US" sz="1600" dirty="0"/>
              <a:t> air </a:t>
            </a:r>
            <a:r>
              <a:rPr lang="en-US" sz="1600" dirty="0" err="1"/>
              <a:t>sehemat</a:t>
            </a:r>
            <a:r>
              <a:rPr lang="en-US" sz="1600" dirty="0"/>
              <a:t> </a:t>
            </a:r>
            <a:r>
              <a:rPr lang="en-US" sz="1600" dirty="0" err="1"/>
              <a:t>mungkin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Membangunan</a:t>
            </a:r>
            <a:r>
              <a:rPr lang="en-US" sz="1600" dirty="0"/>
              <a:t> </a:t>
            </a:r>
            <a:r>
              <a:rPr lang="en-US" sz="1600" dirty="0" err="1"/>
              <a:t>sumur</a:t>
            </a:r>
            <a:r>
              <a:rPr lang="en-US" sz="1600" dirty="0"/>
              <a:t> </a:t>
            </a:r>
            <a:r>
              <a:rPr lang="en-US" sz="1600" dirty="0" err="1"/>
              <a:t>resapan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menyimpan</a:t>
            </a:r>
            <a:r>
              <a:rPr lang="en-US" sz="1600" dirty="0"/>
              <a:t> air </a:t>
            </a:r>
            <a:r>
              <a:rPr lang="en-US" sz="1600" dirty="0" err="1"/>
              <a:t>hujan</a:t>
            </a:r>
            <a:r>
              <a:rPr lang="en-US" sz="1600" dirty="0"/>
              <a:t> </a:t>
            </a:r>
            <a:r>
              <a:rPr lang="en-US" sz="1600" dirty="0" err="1"/>
              <a:t>ke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tanah</a:t>
            </a:r>
            <a:r>
              <a:rPr lang="en-US" sz="1600" dirty="0"/>
              <a:t>.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Melaksanakan</a:t>
            </a:r>
            <a:r>
              <a:rPr lang="en-US" sz="1600" dirty="0"/>
              <a:t> program kali </a:t>
            </a:r>
            <a:r>
              <a:rPr lang="en-US" sz="1600" dirty="0" err="1"/>
              <a:t>bersih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mengurangi</a:t>
            </a:r>
            <a:r>
              <a:rPr lang="en-US" sz="1600" dirty="0"/>
              <a:t> </a:t>
            </a:r>
            <a:r>
              <a:rPr lang="en-US" sz="1600" dirty="0" err="1"/>
              <a:t>pencemaran</a:t>
            </a:r>
            <a:r>
              <a:rPr lang="en-US" sz="1600" dirty="0"/>
              <a:t> </a:t>
            </a:r>
            <a:r>
              <a:rPr lang="en-US" sz="1600" dirty="0" err="1"/>
              <a:t>sungai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Mencegah</a:t>
            </a:r>
            <a:r>
              <a:rPr lang="en-US" sz="1600" dirty="0"/>
              <a:t> </a:t>
            </a:r>
            <a:r>
              <a:rPr lang="en-US" sz="1600" dirty="0" err="1"/>
              <a:t>masuknya</a:t>
            </a:r>
            <a:r>
              <a:rPr lang="en-US" sz="1600" dirty="0"/>
              <a:t> </a:t>
            </a:r>
            <a:r>
              <a:rPr lang="en-US" sz="1600" dirty="0" err="1"/>
              <a:t>zat</a:t>
            </a:r>
            <a:r>
              <a:rPr lang="en-US" sz="1600" dirty="0"/>
              <a:t> </a:t>
            </a:r>
            <a:r>
              <a:rPr lang="en-US" sz="1600" dirty="0" err="1"/>
              <a:t>pencemar</a:t>
            </a:r>
            <a:r>
              <a:rPr lang="en-US" sz="1600" dirty="0"/>
              <a:t> pada </a:t>
            </a:r>
            <a:r>
              <a:rPr lang="en-US" sz="1600" dirty="0" err="1"/>
              <a:t>sumber</a:t>
            </a:r>
            <a:r>
              <a:rPr lang="en-US" sz="1600" dirty="0"/>
              <a:t> air dan </a:t>
            </a:r>
            <a:r>
              <a:rPr lang="en-US" sz="1600" dirty="0" err="1"/>
              <a:t>prasarana</a:t>
            </a:r>
            <a:r>
              <a:rPr lang="en-US" sz="1600" dirty="0"/>
              <a:t> </a:t>
            </a:r>
            <a:r>
              <a:rPr lang="en-US" sz="1600" dirty="0" err="1"/>
              <a:t>sumber</a:t>
            </a:r>
            <a:r>
              <a:rPr lang="en-US" sz="1600" dirty="0"/>
              <a:t> </a:t>
            </a:r>
            <a:r>
              <a:rPr lang="en-US" sz="1600" dirty="0" err="1"/>
              <a:t>daya</a:t>
            </a:r>
            <a:r>
              <a:rPr lang="en-US" sz="1600" dirty="0"/>
              <a:t> air.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Merawat</a:t>
            </a:r>
            <a:r>
              <a:rPr lang="en-US" sz="1600" dirty="0"/>
              <a:t> dan </a:t>
            </a:r>
            <a:r>
              <a:rPr lang="en-US" sz="1600" dirty="0" err="1"/>
              <a:t>membersihkan</a:t>
            </a:r>
            <a:r>
              <a:rPr lang="en-US" sz="1600" dirty="0"/>
              <a:t> </a:t>
            </a:r>
            <a:r>
              <a:rPr lang="en-US" sz="1600" dirty="0" err="1"/>
              <a:t>pintu-pintu</a:t>
            </a:r>
            <a:r>
              <a:rPr lang="en-US" sz="1600" dirty="0"/>
              <a:t> air.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Memelihara</a:t>
            </a:r>
            <a:r>
              <a:rPr lang="en-US" sz="1600" dirty="0"/>
              <a:t> </a:t>
            </a:r>
            <a:r>
              <a:rPr lang="en-US" sz="1600" dirty="0" err="1"/>
              <a:t>hutan</a:t>
            </a:r>
            <a:r>
              <a:rPr lang="en-US" sz="1600" dirty="0"/>
              <a:t> di </a:t>
            </a:r>
            <a:r>
              <a:rPr lang="en-US" sz="1600" dirty="0" err="1"/>
              <a:t>sekitar</a:t>
            </a:r>
            <a:r>
              <a:rPr lang="en-US" sz="1600" dirty="0"/>
              <a:t> badan air, </a:t>
            </a:r>
            <a:r>
              <a:rPr lang="en-US" sz="1600" dirty="0" err="1"/>
              <a:t>seperti</a:t>
            </a:r>
            <a:r>
              <a:rPr lang="en-US" sz="1600" dirty="0"/>
              <a:t> </a:t>
            </a:r>
            <a:r>
              <a:rPr lang="en-US" sz="1600" dirty="0" err="1"/>
              <a:t>sungai</a:t>
            </a:r>
            <a:r>
              <a:rPr lang="en-US" sz="1600" dirty="0"/>
              <a:t>, </a:t>
            </a:r>
            <a:r>
              <a:rPr lang="en-US" sz="1600" dirty="0" err="1"/>
              <a:t>danau</a:t>
            </a:r>
            <a:r>
              <a:rPr lang="en-US" sz="1600" dirty="0"/>
              <a:t>, dan </a:t>
            </a:r>
            <a:r>
              <a:rPr lang="en-US" sz="1600" dirty="0" err="1"/>
              <a:t>rawa</a:t>
            </a:r>
            <a:r>
              <a:rPr lang="en-US" sz="1600" dirty="0"/>
              <a:t>.</a:t>
            </a:r>
            <a:endParaRPr lang="en-US" sz="1600" b="1" dirty="0"/>
          </a:p>
          <a:p>
            <a:pPr marL="569913" indent="-342900" algn="just">
              <a:buFont typeface="+mj-lt"/>
              <a:buAutoNum type="alphaLcParenR" startAt="3"/>
            </a:pPr>
            <a:r>
              <a:rPr lang="en-US" sz="1600" b="1" dirty="0" err="1"/>
              <a:t>Melestarikan</a:t>
            </a:r>
            <a:r>
              <a:rPr lang="en-US" sz="1600" b="1" dirty="0"/>
              <a:t> </a:t>
            </a:r>
            <a:r>
              <a:rPr lang="en-US" sz="1600" b="1" dirty="0" err="1"/>
              <a:t>Sumber</a:t>
            </a:r>
            <a:r>
              <a:rPr lang="en-US" sz="1600" b="1" dirty="0"/>
              <a:t> </a:t>
            </a:r>
            <a:r>
              <a:rPr lang="en-US" sz="1600" b="1" dirty="0" err="1"/>
              <a:t>Daya</a:t>
            </a:r>
            <a:r>
              <a:rPr lang="en-US" sz="1600" b="1" dirty="0"/>
              <a:t>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Mengolah</a:t>
            </a:r>
            <a:r>
              <a:rPr lang="en-US" sz="1600" dirty="0"/>
              <a:t> </a:t>
            </a:r>
            <a:r>
              <a:rPr lang="en-US" sz="1600" dirty="0" err="1"/>
              <a:t>tanah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benar</a:t>
            </a:r>
            <a:r>
              <a:rPr lang="en-US" sz="1600" dirty="0"/>
              <a:t> dan </a:t>
            </a: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pemupukan</a:t>
            </a:r>
            <a:r>
              <a:rPr lang="en-US" sz="1600" dirty="0"/>
              <a:t> yang </a:t>
            </a:r>
            <a:r>
              <a:rPr lang="en-US" sz="1600" dirty="0" err="1"/>
              <a:t>berlebihan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Tidak</a:t>
            </a:r>
            <a:r>
              <a:rPr lang="en-US" sz="1600" dirty="0"/>
              <a:t> </a:t>
            </a:r>
            <a:r>
              <a:rPr lang="en-US" sz="1600" dirty="0" err="1"/>
              <a:t>membuang</a:t>
            </a:r>
            <a:r>
              <a:rPr lang="en-US" sz="1600" dirty="0"/>
              <a:t> </a:t>
            </a:r>
            <a:r>
              <a:rPr lang="en-US" sz="1600" dirty="0" err="1"/>
              <a:t>sampah</a:t>
            </a:r>
            <a:r>
              <a:rPr lang="en-US" sz="1600" dirty="0"/>
              <a:t> yang </a:t>
            </a:r>
            <a:r>
              <a:rPr lang="en-US" sz="1600" dirty="0" err="1"/>
              <a:t>sukar</a:t>
            </a:r>
            <a:r>
              <a:rPr lang="en-US" sz="1600" dirty="0"/>
              <a:t> </a:t>
            </a:r>
            <a:r>
              <a:rPr lang="en-US" sz="1600" dirty="0" err="1"/>
              <a:t>terurai</a:t>
            </a:r>
            <a:r>
              <a:rPr lang="en-US" sz="1600" dirty="0"/>
              <a:t> </a:t>
            </a:r>
            <a:r>
              <a:rPr lang="en-US" sz="1600" dirty="0" err="1"/>
              <a:t>ke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tanah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sistem</a:t>
            </a:r>
            <a:r>
              <a:rPr lang="en-US" sz="1600" dirty="0"/>
              <a:t> </a:t>
            </a:r>
            <a:r>
              <a:rPr lang="en-US" sz="1600" dirty="0" err="1"/>
              <a:t>terasering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membuat</a:t>
            </a:r>
            <a:r>
              <a:rPr lang="en-US" sz="1600" dirty="0"/>
              <a:t> </a:t>
            </a:r>
            <a:r>
              <a:rPr lang="en-US" sz="1600" dirty="0" err="1"/>
              <a:t>sengkedan</a:t>
            </a:r>
            <a:r>
              <a:rPr lang="en-US" sz="1600" dirty="0"/>
              <a:t> pada </a:t>
            </a:r>
            <a:r>
              <a:rPr lang="en-US" sz="1600" dirty="0" err="1"/>
              <a:t>daerah</a:t>
            </a:r>
            <a:r>
              <a:rPr lang="en-US" sz="1600" dirty="0"/>
              <a:t> </a:t>
            </a:r>
            <a:r>
              <a:rPr lang="en-US" sz="1600" dirty="0" err="1"/>
              <a:t>lereng</a:t>
            </a:r>
            <a:r>
              <a:rPr lang="en-US" sz="1600" dirty="0"/>
              <a:t>.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bioremediasi</a:t>
            </a:r>
            <a:r>
              <a:rPr lang="en-US" sz="1600" dirty="0"/>
              <a:t> </a:t>
            </a:r>
            <a:r>
              <a:rPr lang="en-US" sz="1600" dirty="0" err="1"/>
              <a:t>tanah</a:t>
            </a:r>
            <a:r>
              <a:rPr lang="en-US" sz="1600" dirty="0"/>
              <a:t>, </a:t>
            </a:r>
            <a:r>
              <a:rPr lang="en-US" sz="1600" dirty="0" err="1"/>
              <a:t>yakni</a:t>
            </a:r>
            <a:r>
              <a:rPr lang="en-US" sz="1600" dirty="0"/>
              <a:t> </a:t>
            </a:r>
            <a:r>
              <a:rPr lang="en-US" sz="1600" dirty="0" err="1"/>
              <a:t>penggunaan</a:t>
            </a:r>
            <a:r>
              <a:rPr lang="en-US" sz="1600" dirty="0"/>
              <a:t> </a:t>
            </a:r>
            <a:r>
              <a:rPr lang="en-US" sz="1600" dirty="0" err="1"/>
              <a:t>mikroorganisme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menghilangkan</a:t>
            </a:r>
            <a:r>
              <a:rPr lang="en-US" sz="1600" dirty="0"/>
              <a:t> </a:t>
            </a:r>
            <a:r>
              <a:rPr lang="en-US" sz="1600" dirty="0" err="1"/>
              <a:t>pengaruh</a:t>
            </a:r>
            <a:r>
              <a:rPr lang="en-US" sz="1600" dirty="0"/>
              <a:t> </a:t>
            </a:r>
            <a:r>
              <a:rPr lang="en-US" sz="1600" dirty="0" err="1"/>
              <a:t>kontaminan</a:t>
            </a:r>
            <a:r>
              <a:rPr lang="en-US" sz="1600" dirty="0"/>
              <a:t> (</a:t>
            </a:r>
            <a:r>
              <a:rPr lang="en-US" sz="1600" dirty="0" err="1"/>
              <a:t>zat</a:t>
            </a:r>
            <a:r>
              <a:rPr lang="en-US" sz="1600" dirty="0"/>
              <a:t> </a:t>
            </a:r>
            <a:r>
              <a:rPr lang="en-US" sz="1600" dirty="0" err="1"/>
              <a:t>beracun</a:t>
            </a:r>
            <a:r>
              <a:rPr lang="en-US" sz="1600" dirty="0"/>
              <a:t>) di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tanah</a:t>
            </a:r>
            <a:r>
              <a:rPr lang="en-US" sz="1600" dirty="0"/>
              <a:t>. </a:t>
            </a:r>
          </a:p>
          <a:p>
            <a:pPr marL="855663" indent="-285750" algn="just">
              <a:buFont typeface="Wingdings" panose="05000000000000000000" pitchFamily="2" charset="2"/>
              <a:buChar char="§"/>
            </a:pPr>
            <a:r>
              <a:rPr lang="en-US" sz="1600" dirty="0" err="1"/>
              <a:t>Melakukan</a:t>
            </a:r>
            <a:r>
              <a:rPr lang="en-US" sz="1600" dirty="0"/>
              <a:t> </a:t>
            </a:r>
            <a:r>
              <a:rPr lang="en-US" sz="1600" dirty="0" err="1"/>
              <a:t>fitoremediasi</a:t>
            </a:r>
            <a:r>
              <a:rPr lang="en-US" sz="1600" dirty="0"/>
              <a:t>, </a:t>
            </a:r>
            <a:r>
              <a:rPr lang="en-US" sz="1600" dirty="0" err="1"/>
              <a:t>yakni</a:t>
            </a:r>
            <a:r>
              <a:rPr lang="en-US" sz="1600" dirty="0"/>
              <a:t> </a:t>
            </a:r>
            <a:r>
              <a:rPr lang="en-US" sz="1600" dirty="0" err="1"/>
              <a:t>penarikan</a:t>
            </a:r>
            <a:r>
              <a:rPr lang="en-US" sz="1600" dirty="0"/>
              <a:t> </a:t>
            </a:r>
            <a:r>
              <a:rPr lang="en-US" sz="1600" dirty="0" err="1"/>
              <a:t>konsentrasi</a:t>
            </a:r>
            <a:r>
              <a:rPr lang="en-US" sz="1600" dirty="0"/>
              <a:t> </a:t>
            </a:r>
            <a:r>
              <a:rPr lang="en-US" sz="1600" dirty="0" err="1"/>
              <a:t>polutan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tanah</a:t>
            </a:r>
            <a:r>
              <a:rPr lang="en-US" sz="1600" dirty="0"/>
              <a:t> yang </a:t>
            </a:r>
            <a:r>
              <a:rPr lang="en-US" sz="1600" dirty="0" err="1"/>
              <a:t>terkontaminasi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menggunakan</a:t>
            </a:r>
            <a:r>
              <a:rPr lang="en-US" sz="1600" dirty="0"/>
              <a:t> </a:t>
            </a:r>
            <a:r>
              <a:rPr lang="en-US" sz="1600" dirty="0" err="1"/>
              <a:t>tanaman</a:t>
            </a:r>
            <a:r>
              <a:rPr lang="en-US" sz="1600" dirty="0"/>
              <a:t> </a:t>
            </a:r>
            <a:r>
              <a:rPr lang="en-US" sz="1600" dirty="0" err="1"/>
              <a:t>hijau</a:t>
            </a:r>
            <a:endParaRPr lang="en-US" sz="1600" b="1" dirty="0"/>
          </a:p>
          <a:p>
            <a:pPr marL="569913" indent="-342900" algn="just">
              <a:buFont typeface="+mj-lt"/>
              <a:buAutoNum type="alphaLcParenR" startAt="3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0565890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lvl="1" indent="-457200">
              <a:buFont typeface="+mj-lt"/>
              <a:buAutoNum type="alphaUcPeriod" startAt="4"/>
              <a:tabLst>
                <a:tab pos="692150" algn="l"/>
              </a:tabLst>
            </a:pPr>
            <a:r>
              <a:rPr lang="en-US" sz="2000" b="1" dirty="0" err="1"/>
              <a:t>Upaya</a:t>
            </a:r>
            <a:r>
              <a:rPr lang="en-US" sz="2000" b="1" dirty="0"/>
              <a:t> </a:t>
            </a:r>
            <a:r>
              <a:rPr lang="en-US" sz="2000" b="1" dirty="0" err="1"/>
              <a:t>Pelestarian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Dan Pembangunan </a:t>
            </a:r>
            <a:r>
              <a:rPr lang="en-US" sz="2000" b="1" dirty="0" err="1"/>
              <a:t>Berkelanjutan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44070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F6BA0DF-20DA-D13F-64CD-4EB48CD8BEC1}"/>
              </a:ext>
            </a:extLst>
          </p:cNvPr>
          <p:cNvSpPr txBox="1"/>
          <p:nvPr/>
        </p:nvSpPr>
        <p:spPr>
          <a:xfrm>
            <a:off x="228602" y="742950"/>
            <a:ext cx="84295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7013" indent="-227013">
              <a:buFont typeface="+mj-lt"/>
              <a:buAutoNum type="arabicPeriod" startAt="2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Pembangunan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Berkelanjutan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1588" algn="just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Pembangunan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berkelanjutan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merupakan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suatu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proses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pembangunan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mengoptimalkan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manfaat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alam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sumber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daya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manusia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sehingga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pada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saat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terpenuhi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mengorbankan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kebutuhan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generasi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akan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datang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dengan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tujuan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menjaga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kelestarian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dan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keseimbangan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lingkungan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agar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sifatnya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berkesinambungan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48435A-D483-B924-51CA-99840A15A91E}"/>
              </a:ext>
            </a:extLst>
          </p:cNvPr>
          <p:cNvCxnSpPr>
            <a:cxnSpLocks/>
          </p:cNvCxnSpPr>
          <p:nvPr/>
        </p:nvCxnSpPr>
        <p:spPr>
          <a:xfrm>
            <a:off x="3728906" y="2604016"/>
            <a:ext cx="0" cy="15944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13E1A74-CB5B-3B5E-64D5-B1B5E0A94CDF}"/>
              </a:ext>
            </a:extLst>
          </p:cNvPr>
          <p:cNvCxnSpPr/>
          <p:nvPr/>
        </p:nvCxnSpPr>
        <p:spPr>
          <a:xfrm>
            <a:off x="3728906" y="2604016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B29ECDD-0F2D-9457-31FF-2794E66259C4}"/>
              </a:ext>
            </a:extLst>
          </p:cNvPr>
          <p:cNvCxnSpPr/>
          <p:nvPr/>
        </p:nvCxnSpPr>
        <p:spPr>
          <a:xfrm>
            <a:off x="3733800" y="3052208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3F68FD0-E455-049E-5E5E-816F363BDAB2}"/>
              </a:ext>
            </a:extLst>
          </p:cNvPr>
          <p:cNvCxnSpPr/>
          <p:nvPr/>
        </p:nvCxnSpPr>
        <p:spPr>
          <a:xfrm>
            <a:off x="3733800" y="3562350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13D8347-9374-2A3D-C6EB-2359C9EB3014}"/>
              </a:ext>
            </a:extLst>
          </p:cNvPr>
          <p:cNvSpPr txBox="1"/>
          <p:nvPr/>
        </p:nvSpPr>
        <p:spPr>
          <a:xfrm>
            <a:off x="4191000" y="2413792"/>
            <a:ext cx="396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Menjamin</a:t>
            </a:r>
            <a:r>
              <a:rPr lang="en-US" dirty="0"/>
              <a:t> </a:t>
            </a:r>
            <a:r>
              <a:rPr lang="en-US" dirty="0" err="1"/>
              <a:t>pemerataan</a:t>
            </a:r>
            <a:r>
              <a:rPr lang="en-US" dirty="0"/>
              <a:t> dan </a:t>
            </a:r>
            <a:r>
              <a:rPr lang="en-US" dirty="0" err="1"/>
              <a:t>keadilan</a:t>
            </a:r>
            <a:r>
              <a:rPr lang="en-US" dirty="0"/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F3A8D9-3DCD-BE53-55DD-39AA6D1AE02F}"/>
              </a:ext>
            </a:extLst>
          </p:cNvPr>
          <p:cNvSpPr txBox="1"/>
          <p:nvPr/>
        </p:nvSpPr>
        <p:spPr>
          <a:xfrm>
            <a:off x="4191000" y="2865621"/>
            <a:ext cx="396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Menghargai</a:t>
            </a:r>
            <a:r>
              <a:rPr lang="en-US" dirty="0"/>
              <a:t> </a:t>
            </a:r>
            <a:r>
              <a:rPr lang="en-US" dirty="0" err="1"/>
              <a:t>keanekaragaman</a:t>
            </a:r>
            <a:r>
              <a:rPr lang="en-US" dirty="0"/>
              <a:t> </a:t>
            </a:r>
            <a:r>
              <a:rPr lang="en-US" dirty="0" err="1"/>
              <a:t>hayati</a:t>
            </a:r>
            <a:r>
              <a:rPr lang="en-US" dirty="0"/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6375EB-B886-6513-52F5-6A849704206E}"/>
              </a:ext>
            </a:extLst>
          </p:cNvPr>
          <p:cNvSpPr txBox="1"/>
          <p:nvPr/>
        </p:nvSpPr>
        <p:spPr>
          <a:xfrm>
            <a:off x="4207778" y="3354020"/>
            <a:ext cx="396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pendekatan</a:t>
            </a:r>
            <a:r>
              <a:rPr lang="en-US" dirty="0"/>
              <a:t> </a:t>
            </a:r>
            <a:r>
              <a:rPr lang="en-US" dirty="0" err="1"/>
              <a:t>integratif</a:t>
            </a:r>
            <a:r>
              <a:rPr lang="en-US" dirty="0"/>
              <a:t>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BB629F-BB0C-A190-55A5-143E0F8B9F19}"/>
              </a:ext>
            </a:extLst>
          </p:cNvPr>
          <p:cNvSpPr txBox="1"/>
          <p:nvPr/>
        </p:nvSpPr>
        <p:spPr>
          <a:xfrm>
            <a:off x="4214070" y="3930258"/>
            <a:ext cx="4244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pandangan</a:t>
            </a:r>
            <a:r>
              <a:rPr lang="en-US" dirty="0"/>
              <a:t> </a:t>
            </a:r>
            <a:r>
              <a:rPr lang="en-US" dirty="0" err="1"/>
              <a:t>jangka</a:t>
            </a:r>
            <a:r>
              <a:rPr lang="en-US" dirty="0"/>
              <a:t> </a:t>
            </a:r>
            <a:r>
              <a:rPr lang="en-US" dirty="0" err="1"/>
              <a:t>panjang</a:t>
            </a:r>
            <a:r>
              <a:rPr lang="en-US" dirty="0"/>
              <a:t>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438E63C-A965-536B-31C6-EB575BC1896E}"/>
              </a:ext>
            </a:extLst>
          </p:cNvPr>
          <p:cNvCxnSpPr/>
          <p:nvPr/>
        </p:nvCxnSpPr>
        <p:spPr>
          <a:xfrm>
            <a:off x="3733800" y="4198449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294DB21-E5B1-F0A6-F45C-54ADD1B064A9}"/>
              </a:ext>
            </a:extLst>
          </p:cNvPr>
          <p:cNvSpPr txBox="1"/>
          <p:nvPr/>
        </p:nvSpPr>
        <p:spPr>
          <a:xfrm>
            <a:off x="298051" y="3050287"/>
            <a:ext cx="3518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+mj-lt"/>
              <a:buAutoNum type="alphaLcParenR"/>
            </a:pPr>
            <a:r>
              <a:rPr lang="en-US" b="1" dirty="0" err="1"/>
              <a:t>Karakteristik</a:t>
            </a:r>
            <a:r>
              <a:rPr lang="en-US" b="1" dirty="0"/>
              <a:t> Pembangunan </a:t>
            </a:r>
            <a:r>
              <a:rPr lang="en-US" b="1" dirty="0" err="1"/>
              <a:t>Berkelanjutan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82363879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7738587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lvl="1" indent="-457200">
              <a:buFont typeface="+mj-lt"/>
              <a:buAutoNum type="alphaUcPeriod" startAt="4"/>
              <a:tabLst>
                <a:tab pos="692150" algn="l"/>
              </a:tabLst>
            </a:pPr>
            <a:r>
              <a:rPr lang="en-US" sz="2000" b="1" dirty="0" err="1"/>
              <a:t>Upaya</a:t>
            </a:r>
            <a:r>
              <a:rPr lang="en-US" sz="2000" b="1" dirty="0"/>
              <a:t> </a:t>
            </a:r>
            <a:r>
              <a:rPr lang="en-US" sz="2000" b="1" dirty="0" err="1"/>
              <a:t>Pelestarian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Dan Pembangunan </a:t>
            </a:r>
            <a:r>
              <a:rPr lang="en-US" sz="2000" b="1" dirty="0" err="1"/>
              <a:t>Berkelanjutan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44070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5549820-43BC-4382-A2EF-7AC60AFB6D6E}"/>
              </a:ext>
            </a:extLst>
          </p:cNvPr>
          <p:cNvSpPr txBox="1"/>
          <p:nvPr/>
        </p:nvSpPr>
        <p:spPr>
          <a:xfrm>
            <a:off x="381000" y="634151"/>
            <a:ext cx="83058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 startAt="2"/>
            </a:pPr>
            <a:r>
              <a:rPr lang="en-US" b="1" dirty="0" err="1"/>
              <a:t>Tujuan</a:t>
            </a:r>
            <a:r>
              <a:rPr lang="en-US" b="1" dirty="0"/>
              <a:t> Pembangunan </a:t>
            </a:r>
            <a:r>
              <a:rPr lang="en-US" b="1" dirty="0" err="1"/>
              <a:t>Berkelanjutan</a:t>
            </a:r>
            <a:endParaRPr lang="en-US" b="1" dirty="0"/>
          </a:p>
          <a:p>
            <a:pPr marL="344488" algn="just"/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Peraturan</a:t>
            </a:r>
            <a:r>
              <a:rPr lang="en-US" sz="1600" dirty="0"/>
              <a:t> </a:t>
            </a:r>
            <a:r>
              <a:rPr lang="en-US" sz="1600" dirty="0" err="1"/>
              <a:t>Presiden</a:t>
            </a:r>
            <a:r>
              <a:rPr lang="en-US" sz="1600" dirty="0"/>
              <a:t> </a:t>
            </a:r>
            <a:r>
              <a:rPr lang="en-US" sz="1600" dirty="0" err="1"/>
              <a:t>Republik</a:t>
            </a:r>
            <a:r>
              <a:rPr lang="en-US" sz="1600" dirty="0"/>
              <a:t> Indonesia </a:t>
            </a:r>
            <a:r>
              <a:rPr lang="en-US" sz="1600" dirty="0" err="1"/>
              <a:t>Nomor</a:t>
            </a:r>
            <a:r>
              <a:rPr lang="en-US" sz="1600" dirty="0"/>
              <a:t> 59 </a:t>
            </a:r>
            <a:r>
              <a:rPr lang="en-US" sz="1600" dirty="0" err="1"/>
              <a:t>Tahun</a:t>
            </a:r>
            <a:r>
              <a:rPr lang="en-US" sz="1600" dirty="0"/>
              <a:t> 2017 </a:t>
            </a:r>
            <a:r>
              <a:rPr lang="en-US" sz="1600" dirty="0" err="1"/>
              <a:t>tentang</a:t>
            </a:r>
            <a:r>
              <a:rPr lang="en-US" sz="1600" dirty="0"/>
              <a:t> </a:t>
            </a:r>
            <a:r>
              <a:rPr lang="en-US" sz="1600" dirty="0" err="1"/>
              <a:t>Pelaksanaan</a:t>
            </a:r>
            <a:r>
              <a:rPr lang="en-US" sz="1600" dirty="0"/>
              <a:t> </a:t>
            </a:r>
            <a:r>
              <a:rPr lang="en-US" sz="1600" dirty="0" err="1"/>
              <a:t>Pencapaian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Pembangunan </a:t>
            </a:r>
            <a:r>
              <a:rPr lang="en-US" sz="1600" dirty="0" err="1"/>
              <a:t>Berkelanjutan</a:t>
            </a:r>
            <a:r>
              <a:rPr lang="en-US" sz="1600" dirty="0"/>
              <a:t>, </a:t>
            </a:r>
            <a:r>
              <a:rPr lang="en-US" sz="1600" dirty="0" err="1"/>
              <a:t>dikatakan</a:t>
            </a:r>
            <a:r>
              <a:rPr lang="en-US" sz="1600" dirty="0"/>
              <a:t> </a:t>
            </a:r>
            <a:r>
              <a:rPr lang="en-US" sz="1600" dirty="0" err="1"/>
              <a:t>bahwa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</a:t>
            </a:r>
            <a:r>
              <a:rPr lang="en-US" sz="1600" dirty="0" err="1"/>
              <a:t>pembangunan</a:t>
            </a:r>
            <a:r>
              <a:rPr lang="en-US" sz="1600" dirty="0"/>
              <a:t> </a:t>
            </a:r>
            <a:r>
              <a:rPr lang="en-US" sz="1600" dirty="0" err="1"/>
              <a:t>berkelanjutan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sustainable development goals </a:t>
            </a:r>
            <a:r>
              <a:rPr lang="en-US" sz="1600" dirty="0" err="1"/>
              <a:t>adalah</a:t>
            </a:r>
            <a:r>
              <a:rPr lang="en-US" sz="1600" dirty="0"/>
              <a:t> </a:t>
            </a:r>
            <a:r>
              <a:rPr lang="en-US" sz="1600" dirty="0" err="1"/>
              <a:t>menjaga</a:t>
            </a:r>
            <a:r>
              <a:rPr lang="en-US" sz="1600" dirty="0"/>
              <a:t> </a:t>
            </a:r>
            <a:r>
              <a:rPr lang="en-US" sz="1600" dirty="0" err="1"/>
              <a:t>peningkatan</a:t>
            </a:r>
            <a:r>
              <a:rPr lang="en-US" sz="1600" dirty="0"/>
              <a:t> </a:t>
            </a:r>
            <a:r>
              <a:rPr lang="en-US" sz="1600" dirty="0" err="1"/>
              <a:t>kesejahteraan</a:t>
            </a:r>
            <a:r>
              <a:rPr lang="en-US" sz="1600" dirty="0"/>
              <a:t> </a:t>
            </a:r>
            <a:r>
              <a:rPr lang="en-US" sz="1600" dirty="0" err="1"/>
              <a:t>ekonomi</a:t>
            </a:r>
            <a:r>
              <a:rPr lang="en-US" sz="1600" dirty="0"/>
              <a:t> </a:t>
            </a:r>
            <a:r>
              <a:rPr lang="en-US" sz="1600" dirty="0" err="1"/>
              <a:t>masyarakat</a:t>
            </a:r>
            <a:r>
              <a:rPr lang="en-US" sz="1600" dirty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berkesinambungan</a:t>
            </a:r>
            <a:r>
              <a:rPr lang="en-US" sz="1600" dirty="0"/>
              <a:t>, </a:t>
            </a:r>
            <a:r>
              <a:rPr lang="en-US" sz="1600" dirty="0" err="1"/>
              <a:t>menjaga</a:t>
            </a:r>
            <a:r>
              <a:rPr lang="en-US" sz="1600" dirty="0"/>
              <a:t> </a:t>
            </a:r>
            <a:r>
              <a:rPr lang="en-US" sz="1600" dirty="0" err="1"/>
              <a:t>keberlanjutan</a:t>
            </a:r>
            <a:r>
              <a:rPr lang="en-US" sz="1600" dirty="0"/>
              <a:t> </a:t>
            </a:r>
            <a:r>
              <a:rPr lang="en-US" sz="1600" dirty="0" err="1"/>
              <a:t>kehidupan</a:t>
            </a:r>
            <a:r>
              <a:rPr lang="en-US" sz="1600" dirty="0"/>
              <a:t> </a:t>
            </a:r>
            <a:r>
              <a:rPr lang="en-US" sz="1600" dirty="0" err="1"/>
              <a:t>sosial</a:t>
            </a:r>
            <a:r>
              <a:rPr lang="en-US" sz="1600" dirty="0"/>
              <a:t> </a:t>
            </a:r>
            <a:r>
              <a:rPr lang="en-US" sz="1600" dirty="0" err="1"/>
              <a:t>masyarakat</a:t>
            </a:r>
            <a:r>
              <a:rPr lang="en-US" sz="1600" dirty="0"/>
              <a:t>, </a:t>
            </a:r>
            <a:r>
              <a:rPr lang="en-US" sz="1600" dirty="0" err="1"/>
              <a:t>menjaga</a:t>
            </a:r>
            <a:r>
              <a:rPr lang="en-US" sz="1600" dirty="0"/>
              <a:t> </a:t>
            </a:r>
            <a:r>
              <a:rPr lang="en-US" sz="1600" dirty="0" err="1"/>
              <a:t>kualitas</a:t>
            </a:r>
            <a:r>
              <a:rPr lang="en-US" sz="1600" dirty="0"/>
              <a:t> </a:t>
            </a:r>
            <a:r>
              <a:rPr lang="en-US" sz="1600" dirty="0" err="1"/>
              <a:t>lingkungan</a:t>
            </a:r>
            <a:r>
              <a:rPr lang="en-US" sz="1600" dirty="0"/>
              <a:t> </a:t>
            </a:r>
            <a:r>
              <a:rPr lang="en-US" sz="1600" dirty="0" err="1"/>
              <a:t>hidup</a:t>
            </a:r>
            <a:r>
              <a:rPr lang="en-US" sz="1600" dirty="0"/>
              <a:t>, </a:t>
            </a:r>
            <a:r>
              <a:rPr lang="en-US" sz="1600" dirty="0" err="1"/>
              <a:t>serta</a:t>
            </a:r>
            <a:r>
              <a:rPr lang="en-US" sz="1600" dirty="0"/>
              <a:t> </a:t>
            </a:r>
            <a:r>
              <a:rPr lang="en-US" sz="1600" dirty="0" err="1"/>
              <a:t>pembangunan</a:t>
            </a:r>
            <a:r>
              <a:rPr lang="en-US" sz="1600" dirty="0"/>
              <a:t> yang </a:t>
            </a:r>
            <a:r>
              <a:rPr lang="en-US" sz="1600" dirty="0" err="1"/>
              <a:t>inklusif</a:t>
            </a:r>
            <a:r>
              <a:rPr lang="en-US" sz="1600" dirty="0"/>
              <a:t> dan </a:t>
            </a:r>
            <a:r>
              <a:rPr lang="en-US" sz="1600" dirty="0" err="1"/>
              <a:t>terlaksananya</a:t>
            </a:r>
            <a:r>
              <a:rPr lang="en-US" sz="1600" dirty="0"/>
              <a:t> tata </a:t>
            </a:r>
            <a:r>
              <a:rPr lang="en-US" sz="1600" dirty="0" err="1"/>
              <a:t>kelola</a:t>
            </a:r>
            <a:r>
              <a:rPr lang="en-US" sz="1600" dirty="0"/>
              <a:t> yang </a:t>
            </a:r>
            <a:r>
              <a:rPr lang="en-US" sz="1600" dirty="0" err="1"/>
              <a:t>mampu</a:t>
            </a:r>
            <a:r>
              <a:rPr lang="en-US" sz="1600" dirty="0"/>
              <a:t> </a:t>
            </a:r>
            <a:r>
              <a:rPr lang="en-US" sz="1600" dirty="0" err="1"/>
              <a:t>menjaga</a:t>
            </a:r>
            <a:r>
              <a:rPr lang="en-US" sz="1600" dirty="0"/>
              <a:t> </a:t>
            </a:r>
            <a:r>
              <a:rPr lang="en-US" sz="1600" dirty="0" err="1"/>
              <a:t>peningkatan</a:t>
            </a:r>
            <a:r>
              <a:rPr lang="en-US" sz="1600" dirty="0"/>
              <a:t> </a:t>
            </a:r>
            <a:r>
              <a:rPr lang="en-US" sz="1600" dirty="0" err="1"/>
              <a:t>kualitas</a:t>
            </a:r>
            <a:r>
              <a:rPr lang="en-US" sz="1600" dirty="0"/>
              <a:t> </a:t>
            </a:r>
            <a:r>
              <a:rPr lang="en-US" sz="1600" dirty="0" err="1"/>
              <a:t>kehidupan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satu</a:t>
            </a:r>
            <a:r>
              <a:rPr lang="en-US" sz="1600" dirty="0"/>
              <a:t> </a:t>
            </a:r>
            <a:r>
              <a:rPr lang="en-US" sz="1600" dirty="0" err="1"/>
              <a:t>generasi</a:t>
            </a:r>
            <a:r>
              <a:rPr lang="en-US" sz="1600" dirty="0"/>
              <a:t> </a:t>
            </a:r>
            <a:r>
              <a:rPr lang="en-US" sz="1600" dirty="0" err="1"/>
              <a:t>ke</a:t>
            </a:r>
            <a:r>
              <a:rPr lang="en-US" sz="1600" dirty="0"/>
              <a:t> </a:t>
            </a:r>
            <a:r>
              <a:rPr lang="en-US" sz="1600" dirty="0" err="1"/>
              <a:t>generasi</a:t>
            </a:r>
            <a:r>
              <a:rPr lang="en-US" sz="1600" dirty="0"/>
              <a:t> </a:t>
            </a:r>
            <a:r>
              <a:rPr lang="en-US" sz="1600" dirty="0" err="1"/>
              <a:t>selanjutnya</a:t>
            </a:r>
            <a:r>
              <a:rPr lang="en-US" sz="1600" dirty="0"/>
              <a:t>. Ada </a:t>
            </a:r>
            <a:r>
              <a:rPr lang="en-US" sz="1600" dirty="0" err="1"/>
              <a:t>tujuh</a:t>
            </a:r>
            <a:r>
              <a:rPr lang="en-US" sz="1600" dirty="0"/>
              <a:t> </a:t>
            </a:r>
            <a:r>
              <a:rPr lang="en-US" sz="1600" dirty="0" err="1"/>
              <a:t>belas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</a:t>
            </a:r>
            <a:r>
              <a:rPr lang="en-US" sz="1600" dirty="0" err="1"/>
              <a:t>pembangunan</a:t>
            </a:r>
            <a:r>
              <a:rPr lang="en-US" sz="1600" dirty="0"/>
              <a:t> </a:t>
            </a:r>
            <a:r>
              <a:rPr lang="en-US" sz="1600" dirty="0" err="1"/>
              <a:t>berkelanjutan</a:t>
            </a:r>
            <a:r>
              <a:rPr lang="en-US" sz="1600" dirty="0"/>
              <a:t>.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D63E8F-CECA-D9F9-F31A-66219D43415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66" t="45555" r="54168" b="20371"/>
          <a:stretch/>
        </p:blipFill>
        <p:spPr>
          <a:xfrm>
            <a:off x="2514600" y="2756749"/>
            <a:ext cx="3581400" cy="1752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DF0D651-9734-DCF6-0ABE-C724F1B509E0}"/>
              </a:ext>
            </a:extLst>
          </p:cNvPr>
          <p:cNvSpPr txBox="1"/>
          <p:nvPr/>
        </p:nvSpPr>
        <p:spPr>
          <a:xfrm>
            <a:off x="3587693" y="4426971"/>
            <a:ext cx="46139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2033729978</a:t>
            </a:r>
          </a:p>
        </p:txBody>
      </p:sp>
    </p:spTree>
    <p:extLst>
      <p:ext uri="{BB962C8B-B14F-4D97-AF65-F5344CB8AC3E}">
        <p14:creationId xmlns:p14="http://schemas.microsoft.com/office/powerpoint/2010/main" val="225889132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FCA093-DBF7-823A-3E56-12E5BABB3036}"/>
              </a:ext>
            </a:extLst>
          </p:cNvPr>
          <p:cNvSpPr txBox="1"/>
          <p:nvPr/>
        </p:nvSpPr>
        <p:spPr>
          <a:xfrm>
            <a:off x="152400" y="663534"/>
            <a:ext cx="89153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lnSpc>
                <a:spcPct val="150000"/>
              </a:lnSpc>
              <a:buFont typeface="+mj-lt"/>
              <a:buAutoNum type="arabicPeriod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Mengenal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Alam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3363" algn="just" defTabSz="157163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Interaksi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dan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terjalin</a:t>
            </a:r>
            <a:r>
              <a:rPr lang="en-US" dirty="0"/>
              <a:t> </a:t>
            </a:r>
            <a:r>
              <a:rPr lang="en-US" dirty="0" err="1"/>
              <a:t>sejak</a:t>
            </a:r>
            <a:r>
              <a:rPr lang="en-US" dirty="0"/>
              <a:t> Zaman </a:t>
            </a:r>
            <a:r>
              <a:rPr lang="en-US" dirty="0" err="1"/>
              <a:t>Prasejarah</a:t>
            </a:r>
            <a:r>
              <a:rPr lang="en-US" dirty="0"/>
              <a:t>. Zaman </a:t>
            </a:r>
            <a:r>
              <a:rPr lang="en-US" dirty="0" err="1"/>
              <a:t>Prasejarah</a:t>
            </a:r>
            <a:r>
              <a:rPr lang="en-US" dirty="0"/>
              <a:t> </a:t>
            </a:r>
            <a:r>
              <a:rPr lang="en-US" dirty="0" err="1"/>
              <a:t>disebut</a:t>
            </a:r>
            <a:r>
              <a:rPr lang="en-US" dirty="0"/>
              <a:t> juga </a:t>
            </a:r>
            <a:r>
              <a:rPr lang="en-US" dirty="0" err="1"/>
              <a:t>dengan</a:t>
            </a:r>
            <a:r>
              <a:rPr lang="en-US" dirty="0"/>
              <a:t> Zaman </a:t>
            </a:r>
            <a:r>
              <a:rPr lang="en-US" dirty="0" err="1"/>
              <a:t>Praaksara</a:t>
            </a:r>
            <a:r>
              <a:rPr lang="en-US" dirty="0"/>
              <a:t>. Zaman </a:t>
            </a:r>
            <a:r>
              <a:rPr lang="en-US" dirty="0" err="1"/>
              <a:t>Praaksara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masa </a:t>
            </a:r>
            <a:r>
              <a:rPr lang="en-US" dirty="0" err="1"/>
              <a:t>nirleka</a:t>
            </a:r>
            <a:r>
              <a:rPr lang="en-US" dirty="0"/>
              <a:t> (</a:t>
            </a:r>
            <a:r>
              <a:rPr lang="en-US" dirty="0" err="1"/>
              <a:t>nir</a:t>
            </a:r>
            <a:r>
              <a:rPr lang="en-US" dirty="0"/>
              <a:t>: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, </a:t>
            </a:r>
            <a:r>
              <a:rPr lang="en-US" dirty="0" err="1"/>
              <a:t>leka</a:t>
            </a:r>
            <a:r>
              <a:rPr lang="en-US" dirty="0"/>
              <a:t>: tulisan) </a:t>
            </a:r>
            <a:r>
              <a:rPr lang="en-US" dirty="0" err="1"/>
              <a:t>adalah</a:t>
            </a:r>
            <a:r>
              <a:rPr lang="en-US" dirty="0"/>
              <a:t> zaman </a:t>
            </a:r>
            <a:r>
              <a:rPr lang="en-US" dirty="0" err="1"/>
              <a:t>ketika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belum</a:t>
            </a:r>
            <a:r>
              <a:rPr lang="en-US" dirty="0"/>
              <a:t> </a:t>
            </a:r>
            <a:r>
              <a:rPr lang="en-US" dirty="0" err="1"/>
              <a:t>mengenal</a:t>
            </a:r>
            <a:r>
              <a:rPr lang="en-US" dirty="0"/>
              <a:t> </a:t>
            </a:r>
            <a:r>
              <a:rPr lang="en-US" dirty="0" err="1"/>
              <a:t>aksara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tulisan. </a:t>
            </a:r>
          </a:p>
          <a:p>
            <a:pPr marL="233363" algn="just" defTabSz="152400">
              <a:lnSpc>
                <a:spcPct val="150000"/>
              </a:lnSpc>
            </a:pPr>
            <a:r>
              <a:rPr lang="en-US" dirty="0"/>
              <a:t>		</a:t>
            </a:r>
            <a:r>
              <a:rPr lang="en-US" dirty="0" err="1"/>
              <a:t>Sebelum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ada</a:t>
            </a:r>
            <a:r>
              <a:rPr lang="en-US" dirty="0"/>
              <a:t> di dunia, </a:t>
            </a:r>
            <a:r>
              <a:rPr lang="en-US" dirty="0" err="1"/>
              <a:t>sejarah</a:t>
            </a:r>
            <a:r>
              <a:rPr lang="en-US" dirty="0"/>
              <a:t> </a:t>
            </a:r>
            <a:r>
              <a:rPr lang="en-US" dirty="0" err="1"/>
              <a:t>alam</a:t>
            </a:r>
            <a:r>
              <a:rPr lang="en-US" dirty="0"/>
              <a:t> </a:t>
            </a:r>
            <a:r>
              <a:rPr lang="en-US" dirty="0" err="1"/>
              <a:t>semesta</a:t>
            </a:r>
            <a:r>
              <a:rPr lang="en-US" dirty="0"/>
              <a:t> </a:t>
            </a:r>
            <a:r>
              <a:rPr lang="en-US" dirty="0" err="1"/>
              <a:t>sudah</a:t>
            </a:r>
            <a:r>
              <a:rPr lang="en-US" dirty="0"/>
              <a:t> </a:t>
            </a:r>
            <a:r>
              <a:rPr lang="en-US" dirty="0" err="1"/>
              <a:t>berlangsung</a:t>
            </a:r>
            <a:r>
              <a:rPr lang="en-US" dirty="0"/>
              <a:t> </a:t>
            </a:r>
            <a:r>
              <a:rPr lang="en-US" dirty="0" err="1"/>
              <a:t>lebih</a:t>
            </a:r>
            <a:r>
              <a:rPr lang="en-US" dirty="0"/>
              <a:t> </a:t>
            </a:r>
            <a:r>
              <a:rPr lang="en-US" dirty="0" err="1"/>
              <a:t>dulu</a:t>
            </a:r>
            <a:r>
              <a:rPr lang="en-US" dirty="0"/>
              <a:t>. </a:t>
            </a:r>
            <a:r>
              <a:rPr lang="en-US" dirty="0" err="1"/>
              <a:t>Menurut</a:t>
            </a:r>
            <a:r>
              <a:rPr lang="en-US" dirty="0"/>
              <a:t> </a:t>
            </a:r>
            <a:r>
              <a:rPr lang="en-US" dirty="0" err="1"/>
              <a:t>teori</a:t>
            </a:r>
            <a:r>
              <a:rPr lang="en-US" dirty="0"/>
              <a:t> </a:t>
            </a:r>
            <a:r>
              <a:rPr lang="en-US" dirty="0" err="1"/>
              <a:t>geologi</a:t>
            </a:r>
            <a:r>
              <a:rPr lang="en-US" dirty="0"/>
              <a:t>, proses </a:t>
            </a:r>
            <a:r>
              <a:rPr lang="en-US" dirty="0" err="1"/>
              <a:t>perkembangan</a:t>
            </a:r>
            <a:r>
              <a:rPr lang="en-US" dirty="0"/>
              <a:t> </a:t>
            </a:r>
            <a:r>
              <a:rPr lang="en-US" dirty="0" err="1"/>
              <a:t>bumi</a:t>
            </a:r>
            <a:r>
              <a:rPr lang="en-US" dirty="0"/>
              <a:t> </a:t>
            </a:r>
            <a:r>
              <a:rPr lang="en-US" dirty="0" err="1"/>
              <a:t>terjadi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empat</a:t>
            </a:r>
            <a:r>
              <a:rPr lang="en-US" dirty="0"/>
              <a:t> </a:t>
            </a:r>
            <a:r>
              <a:rPr lang="en-US" dirty="0" err="1"/>
              <a:t>tahapan</a:t>
            </a:r>
            <a:r>
              <a:rPr lang="en-US" dirty="0"/>
              <a:t> masa, </a:t>
            </a:r>
            <a:r>
              <a:rPr lang="en-US" dirty="0" err="1"/>
              <a:t>yaitu</a:t>
            </a:r>
            <a:r>
              <a:rPr lang="en-US" dirty="0"/>
              <a:t> masa </a:t>
            </a:r>
            <a:r>
              <a:rPr lang="en-US" dirty="0" err="1"/>
              <a:t>Arkaekum</a:t>
            </a:r>
            <a:r>
              <a:rPr lang="en-US" dirty="0"/>
              <a:t>, </a:t>
            </a:r>
            <a:r>
              <a:rPr lang="en-US" dirty="0" err="1"/>
              <a:t>Paleozoikum</a:t>
            </a:r>
            <a:r>
              <a:rPr lang="en-US" dirty="0"/>
              <a:t>, </a:t>
            </a:r>
            <a:r>
              <a:rPr lang="en-US" dirty="0" err="1"/>
              <a:t>Mesozoikum</a:t>
            </a:r>
            <a:r>
              <a:rPr lang="en-US" dirty="0"/>
              <a:t>, dan </a:t>
            </a:r>
            <a:r>
              <a:rPr lang="en-US" dirty="0" err="1"/>
              <a:t>Neozoikum</a:t>
            </a:r>
            <a:r>
              <a:rPr lang="en-US" dirty="0"/>
              <a:t>.</a:t>
            </a:r>
          </a:p>
          <a:p>
            <a:pPr marL="233363" algn="just" defTabSz="11430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282681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-20716" y="113253"/>
            <a:ext cx="8174115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lvl="1" indent="-457200">
              <a:buFont typeface="+mj-lt"/>
              <a:buAutoNum type="alphaUcPeriod" startAt="4"/>
              <a:tabLst>
                <a:tab pos="692150" algn="l"/>
              </a:tabLst>
            </a:pPr>
            <a:r>
              <a:rPr lang="en-US" sz="2000" b="1" dirty="0" err="1"/>
              <a:t>Upaya</a:t>
            </a:r>
            <a:r>
              <a:rPr lang="en-US" sz="2000" b="1" dirty="0"/>
              <a:t> </a:t>
            </a:r>
            <a:r>
              <a:rPr lang="en-US" sz="2000" b="1" dirty="0" err="1"/>
              <a:t>Pelestarian</a:t>
            </a:r>
            <a:r>
              <a:rPr lang="en-US" sz="2000" b="1" dirty="0"/>
              <a:t> </a:t>
            </a:r>
            <a:r>
              <a:rPr lang="en-US" sz="2000" b="1" dirty="0" err="1"/>
              <a:t>Lingkungan</a:t>
            </a:r>
            <a:r>
              <a:rPr lang="en-US" sz="2000" b="1" dirty="0"/>
              <a:t> Dan Pembangunan </a:t>
            </a:r>
            <a:r>
              <a:rPr lang="en-US" sz="2000" b="1" dirty="0" err="1"/>
              <a:t>Berkelanjutan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11362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33F006-C6E3-240D-A8BA-089FDB9D5F1E}"/>
              </a:ext>
            </a:extLst>
          </p:cNvPr>
          <p:cNvSpPr txBox="1"/>
          <p:nvPr/>
        </p:nvSpPr>
        <p:spPr>
          <a:xfrm>
            <a:off x="152400" y="537415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/>
              <a:t>Tujuan</a:t>
            </a:r>
            <a:r>
              <a:rPr lang="en-US" b="1" dirty="0"/>
              <a:t> Pembangunan </a:t>
            </a:r>
            <a:r>
              <a:rPr lang="en-US" b="1" dirty="0" err="1"/>
              <a:t>Berkelanjutan</a:t>
            </a:r>
            <a:r>
              <a:rPr lang="en-US" b="1" dirty="0"/>
              <a:t> </a:t>
            </a:r>
          </a:p>
        </p:txBody>
      </p:sp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E9476A2B-FC47-10EC-65D2-99811E132238}"/>
              </a:ext>
            </a:extLst>
          </p:cNvPr>
          <p:cNvSpPr/>
          <p:nvPr/>
        </p:nvSpPr>
        <p:spPr>
          <a:xfrm>
            <a:off x="372610" y="985269"/>
            <a:ext cx="4046990" cy="1738881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176213" indent="-176213" algn="just">
              <a:buFont typeface="+mj-lt"/>
              <a:buAutoNum type="alphaLcPeriod"/>
              <a:tabLst>
                <a:tab pos="855663" algn="l"/>
              </a:tabLst>
            </a:pPr>
            <a:endParaRPr lang="en-US" sz="1400" b="1" dirty="0"/>
          </a:p>
          <a:p>
            <a:pPr marL="176213" indent="-176213" algn="just">
              <a:buFont typeface="+mj-lt"/>
              <a:buAutoNum type="alphaLcPeriod"/>
              <a:tabLst>
                <a:tab pos="855663" algn="l"/>
              </a:tabLst>
            </a:pPr>
            <a:endParaRPr lang="en-US" sz="1500" b="1" dirty="0"/>
          </a:p>
          <a:p>
            <a:pPr marL="176213" indent="-176213" algn="just">
              <a:buFont typeface="+mj-lt"/>
              <a:buAutoNum type="alphaLcPeriod"/>
              <a:tabLst>
                <a:tab pos="855663" algn="l"/>
              </a:tabLst>
            </a:pPr>
            <a:r>
              <a:rPr lang="en-US" sz="1600" b="1" dirty="0"/>
              <a:t>Pilar Pembangunan </a:t>
            </a:r>
            <a:r>
              <a:rPr lang="en-US" sz="1600" b="1" dirty="0" err="1"/>
              <a:t>Sosial</a:t>
            </a:r>
            <a:r>
              <a:rPr lang="en-US" sz="1600" b="1" dirty="0"/>
              <a:t> </a:t>
            </a:r>
          </a:p>
          <a:p>
            <a:pPr marL="168275">
              <a:tabLst>
                <a:tab pos="855663" algn="l"/>
              </a:tabLst>
            </a:pPr>
            <a:r>
              <a:rPr lang="en-US" sz="1600" dirty="0" err="1"/>
              <a:t>tercapainya</a:t>
            </a:r>
            <a:r>
              <a:rPr lang="en-US" sz="1600" dirty="0"/>
              <a:t> </a:t>
            </a:r>
            <a:r>
              <a:rPr lang="en-US" sz="1600" dirty="0" err="1"/>
              <a:t>pemenuhan</a:t>
            </a:r>
            <a:r>
              <a:rPr lang="en-US" sz="1600" dirty="0"/>
              <a:t> </a:t>
            </a:r>
            <a:r>
              <a:rPr lang="en-US" sz="1600" dirty="0" err="1"/>
              <a:t>hak</a:t>
            </a:r>
            <a:r>
              <a:rPr lang="en-US" sz="1600" dirty="0"/>
              <a:t> </a:t>
            </a:r>
            <a:r>
              <a:rPr lang="en-US" sz="1600" dirty="0" err="1">
                <a:cs typeface="Arial" panose="020B0604020202020204" pitchFamily="34" charset="0"/>
              </a:rPr>
              <a:t>dasar</a:t>
            </a:r>
            <a:r>
              <a:rPr lang="en-US" sz="1600" dirty="0"/>
              <a:t> </a:t>
            </a:r>
            <a:r>
              <a:rPr lang="en-US" sz="1600" dirty="0" err="1"/>
              <a:t>manusia</a:t>
            </a:r>
            <a:r>
              <a:rPr lang="en-US" sz="1600" dirty="0"/>
              <a:t> yang </a:t>
            </a:r>
            <a:r>
              <a:rPr lang="en-US" sz="1600" dirty="0" err="1"/>
              <a:t>berkualitas</a:t>
            </a:r>
            <a:r>
              <a:rPr lang="en-US" sz="1600" dirty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adil</a:t>
            </a:r>
            <a:r>
              <a:rPr lang="en-US" sz="1600" dirty="0"/>
              <a:t> dan </a:t>
            </a:r>
            <a:r>
              <a:rPr lang="en-US" sz="1600" dirty="0" err="1"/>
              <a:t>setara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meningkatkan</a:t>
            </a:r>
            <a:r>
              <a:rPr lang="en-US" sz="1600" dirty="0"/>
              <a:t> </a:t>
            </a:r>
            <a:r>
              <a:rPr lang="en-US" sz="1600" dirty="0" err="1"/>
              <a:t>kesejahteraan</a:t>
            </a:r>
            <a:r>
              <a:rPr lang="en-US" sz="1600" dirty="0"/>
              <a:t> </a:t>
            </a:r>
            <a:r>
              <a:rPr lang="en-US" sz="1600" dirty="0" err="1"/>
              <a:t>bagi</a:t>
            </a:r>
            <a:r>
              <a:rPr lang="en-US" sz="1600" dirty="0"/>
              <a:t> </a:t>
            </a:r>
            <a:r>
              <a:rPr lang="en-US" sz="1600" dirty="0" err="1"/>
              <a:t>seluruh</a:t>
            </a:r>
            <a:r>
              <a:rPr lang="en-US" sz="1600" dirty="0"/>
              <a:t> </a:t>
            </a:r>
            <a:r>
              <a:rPr lang="en-US" sz="1600" dirty="0" err="1"/>
              <a:t>masyarakat</a:t>
            </a:r>
            <a:r>
              <a:rPr lang="en-US" sz="1600" dirty="0"/>
              <a:t>. Pilar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mencakup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1, 2, 3, 4, dan 5</a:t>
            </a:r>
          </a:p>
          <a:p>
            <a:pPr marL="168275">
              <a:tabLst>
                <a:tab pos="855663" algn="l"/>
              </a:tabLst>
            </a:pPr>
            <a:endParaRPr lang="en-US" sz="1500" dirty="0"/>
          </a:p>
          <a:p>
            <a:pPr marL="168275">
              <a:tabLst>
                <a:tab pos="855663" algn="l"/>
              </a:tabLst>
            </a:pPr>
            <a:endParaRPr lang="en-US" sz="1400" dirty="0"/>
          </a:p>
          <a:p>
            <a:pPr marL="168275" algn="just">
              <a:tabLst>
                <a:tab pos="855663" algn="l"/>
              </a:tabLst>
            </a:pPr>
            <a:endParaRPr lang="en-US" sz="1400" dirty="0"/>
          </a:p>
        </p:txBody>
      </p:sp>
      <p:sp>
        <p:nvSpPr>
          <p:cNvPr id="17" name="Rectangle: Top Corners Rounded 16">
            <a:extLst>
              <a:ext uri="{FF2B5EF4-FFF2-40B4-BE49-F238E27FC236}">
                <a16:creationId xmlns:a16="http://schemas.microsoft.com/office/drawing/2014/main" id="{676F2252-D8E2-1F6D-6731-C5AC78DF20E1}"/>
              </a:ext>
            </a:extLst>
          </p:cNvPr>
          <p:cNvSpPr/>
          <p:nvPr/>
        </p:nvSpPr>
        <p:spPr>
          <a:xfrm>
            <a:off x="4419600" y="985268"/>
            <a:ext cx="4123190" cy="1737063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27013" indent="-227013" algn="just">
              <a:buFont typeface="+mj-lt"/>
              <a:buAutoNum type="alphaLcPeriod" startAt="2"/>
            </a:pPr>
            <a:endParaRPr lang="en-US" sz="1400" b="1" dirty="0"/>
          </a:p>
          <a:p>
            <a:pPr marL="227013" indent="-168275" algn="r">
              <a:buFont typeface="+mj-lt"/>
              <a:buAutoNum type="alphaLcPeriod" startAt="2"/>
            </a:pPr>
            <a:endParaRPr lang="en-US" sz="1600" b="1" dirty="0"/>
          </a:p>
          <a:p>
            <a:pPr marL="227013" indent="-168275" algn="r">
              <a:buFont typeface="+mj-lt"/>
              <a:buAutoNum type="alphaLcPeriod" startAt="2"/>
            </a:pPr>
            <a:r>
              <a:rPr lang="en-US" sz="1600" b="1" dirty="0"/>
              <a:t>Pilar Pembangunan </a:t>
            </a:r>
            <a:r>
              <a:rPr lang="en-US" sz="1600" b="1" dirty="0" err="1"/>
              <a:t>Lingkungan</a:t>
            </a:r>
            <a:r>
              <a:rPr lang="en-US" sz="1600" b="1" dirty="0"/>
              <a:t> </a:t>
            </a:r>
          </a:p>
          <a:p>
            <a:pPr marL="227013" algn="r"/>
            <a:r>
              <a:rPr lang="en-US" sz="1600" dirty="0" err="1">
                <a:cs typeface="Arial" panose="020B0604020202020204" pitchFamily="34" charset="0"/>
              </a:rPr>
              <a:t>tercapainya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pengelolaan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sumber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daya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alam</a:t>
            </a:r>
            <a:r>
              <a:rPr lang="en-US" sz="1600" dirty="0">
                <a:cs typeface="Arial" panose="020B0604020202020204" pitchFamily="34" charset="0"/>
              </a:rPr>
              <a:t> dan </a:t>
            </a:r>
            <a:r>
              <a:rPr lang="en-US" sz="1600" dirty="0" err="1">
                <a:cs typeface="Arial" panose="020B0604020202020204" pitchFamily="34" charset="0"/>
              </a:rPr>
              <a:t>lingkungan</a:t>
            </a:r>
            <a:r>
              <a:rPr lang="en-US" sz="1600" dirty="0">
                <a:cs typeface="Arial" panose="020B0604020202020204" pitchFamily="34" charset="0"/>
              </a:rPr>
              <a:t> yang </a:t>
            </a:r>
            <a:r>
              <a:rPr lang="en-US" sz="1600" dirty="0" err="1">
                <a:cs typeface="Arial" panose="020B0604020202020204" pitchFamily="34" charset="0"/>
              </a:rPr>
              <a:t>berkelanjutan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sebagai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penyangga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seluruh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kehidupan</a:t>
            </a:r>
            <a:r>
              <a:rPr lang="en-US" sz="1600" dirty="0">
                <a:cs typeface="Arial" panose="020B0604020202020204" pitchFamily="34" charset="0"/>
              </a:rPr>
              <a:t>. Pilar </a:t>
            </a:r>
            <a:r>
              <a:rPr lang="en-US" sz="1600" dirty="0" err="1">
                <a:cs typeface="Arial" panose="020B0604020202020204" pitchFamily="34" charset="0"/>
              </a:rPr>
              <a:t>ini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mencakup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tujuan</a:t>
            </a:r>
            <a:r>
              <a:rPr lang="en-US" sz="1600" dirty="0">
                <a:cs typeface="Arial" panose="020B0604020202020204" pitchFamily="34" charset="0"/>
              </a:rPr>
              <a:t> 6, 11, 12, 13, 14, dan 15</a:t>
            </a:r>
          </a:p>
          <a:p>
            <a:pPr marL="227013" algn="r"/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7013" algn="r"/>
            <a:r>
              <a:rPr lang="en-US" sz="1400" dirty="0"/>
              <a:t>.</a:t>
            </a:r>
            <a:endParaRPr lang="en-US" sz="1300" dirty="0"/>
          </a:p>
          <a:p>
            <a:pPr marL="227013" algn="r"/>
            <a:endParaRPr lang="en-US" sz="1200" dirty="0"/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6502E5D6-576D-816B-1220-09F81B32FC92}"/>
              </a:ext>
            </a:extLst>
          </p:cNvPr>
          <p:cNvSpPr/>
          <p:nvPr/>
        </p:nvSpPr>
        <p:spPr>
          <a:xfrm rot="10800000">
            <a:off x="372608" y="2749766"/>
            <a:ext cx="4046983" cy="1850032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B4C6C7C0-D234-E22B-A6B2-DAD8544FF3C2}"/>
              </a:ext>
            </a:extLst>
          </p:cNvPr>
          <p:cNvSpPr/>
          <p:nvPr/>
        </p:nvSpPr>
        <p:spPr>
          <a:xfrm rot="10800000">
            <a:off x="4419596" y="2714912"/>
            <a:ext cx="4123189" cy="1884885"/>
          </a:xfrm>
          <a:prstGeom prst="round2Same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233D1D-0239-F27E-165D-26971D0EE9CE}"/>
              </a:ext>
            </a:extLst>
          </p:cNvPr>
          <p:cNvSpPr txBox="1"/>
          <p:nvPr/>
        </p:nvSpPr>
        <p:spPr>
          <a:xfrm>
            <a:off x="427488" y="2593662"/>
            <a:ext cx="39921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b="1" dirty="0"/>
          </a:p>
          <a:p>
            <a:pPr marL="168275" indent="-168275">
              <a:buFont typeface="+mj-lt"/>
              <a:buAutoNum type="alphaLcPeriod" startAt="3"/>
            </a:pPr>
            <a:r>
              <a:rPr lang="en-US" sz="1600" b="1" dirty="0"/>
              <a:t>Pilar Pembangunan Ekonomi </a:t>
            </a:r>
          </a:p>
          <a:p>
            <a:pPr marL="168275"/>
            <a:r>
              <a:rPr lang="en-US" sz="1600" dirty="0" err="1"/>
              <a:t>tercapainya</a:t>
            </a:r>
            <a:r>
              <a:rPr lang="en-US" sz="1600" dirty="0"/>
              <a:t> </a:t>
            </a:r>
            <a:r>
              <a:rPr lang="en-US" sz="1600" dirty="0" err="1"/>
              <a:t>pertumbuhan</a:t>
            </a:r>
            <a:r>
              <a:rPr lang="en-US" sz="1600" dirty="0"/>
              <a:t> </a:t>
            </a:r>
            <a:r>
              <a:rPr lang="en-US" sz="1600" dirty="0" err="1"/>
              <a:t>ekonomi</a:t>
            </a:r>
            <a:r>
              <a:rPr lang="en-US" sz="1600" dirty="0"/>
              <a:t> </a:t>
            </a:r>
            <a:r>
              <a:rPr lang="en-US" sz="1600" dirty="0" err="1"/>
              <a:t>berkualitas</a:t>
            </a:r>
            <a:r>
              <a:rPr lang="en-US" sz="1600" dirty="0"/>
              <a:t> </a:t>
            </a:r>
            <a:r>
              <a:rPr lang="en-US" sz="1600" dirty="0" err="1"/>
              <a:t>melalui</a:t>
            </a:r>
            <a:r>
              <a:rPr lang="en-US" sz="1600" dirty="0"/>
              <a:t> </a:t>
            </a:r>
            <a:r>
              <a:rPr lang="en-US" sz="1600" dirty="0" err="1"/>
              <a:t>keberIanjutan</a:t>
            </a:r>
            <a:r>
              <a:rPr lang="en-US" sz="1600" dirty="0"/>
              <a:t> </a:t>
            </a:r>
            <a:r>
              <a:rPr lang="en-US" sz="1600" dirty="0" err="1"/>
              <a:t>peluang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 dan </a:t>
            </a:r>
            <a:r>
              <a:rPr lang="en-US" sz="1600" dirty="0" err="1"/>
              <a:t>usaha</a:t>
            </a:r>
            <a:r>
              <a:rPr lang="en-US" sz="1600" dirty="0"/>
              <a:t>, </a:t>
            </a:r>
            <a:r>
              <a:rPr lang="en-US" sz="1600" dirty="0" err="1"/>
              <a:t>inovasi</a:t>
            </a:r>
            <a:r>
              <a:rPr lang="en-US" sz="1600" dirty="0"/>
              <a:t>, </a:t>
            </a:r>
            <a:r>
              <a:rPr lang="en-US" sz="1600" dirty="0" err="1"/>
              <a:t>industri</a:t>
            </a:r>
            <a:r>
              <a:rPr lang="en-US" sz="1600" dirty="0"/>
              <a:t> </a:t>
            </a:r>
            <a:r>
              <a:rPr lang="en-US" sz="1600" dirty="0" err="1"/>
              <a:t>inklusif</a:t>
            </a:r>
            <a:r>
              <a:rPr lang="en-US" sz="1600" dirty="0"/>
              <a:t>, </a:t>
            </a:r>
            <a:r>
              <a:rPr lang="en-US" sz="1600" dirty="0" err="1"/>
              <a:t>infrastruktur</a:t>
            </a:r>
            <a:r>
              <a:rPr lang="en-US" sz="1600" dirty="0"/>
              <a:t> </a:t>
            </a:r>
            <a:r>
              <a:rPr lang="en-US" sz="1600" dirty="0" err="1"/>
              <a:t>memadai</a:t>
            </a:r>
            <a:r>
              <a:rPr lang="en-US" sz="1600" dirty="0"/>
              <a:t>, </a:t>
            </a:r>
            <a:r>
              <a:rPr lang="en-US" sz="1600" dirty="0" err="1"/>
              <a:t>energi</a:t>
            </a:r>
            <a:r>
              <a:rPr lang="en-US" sz="1600" dirty="0"/>
              <a:t> </a:t>
            </a:r>
            <a:r>
              <a:rPr lang="en-US" sz="1600" dirty="0" err="1"/>
              <a:t>bersih</a:t>
            </a:r>
            <a:r>
              <a:rPr lang="en-US" sz="1600" dirty="0"/>
              <a:t> yang </a:t>
            </a:r>
            <a:r>
              <a:rPr lang="en-US" sz="1600" dirty="0" err="1"/>
              <a:t>terjangkau</a:t>
            </a:r>
            <a:r>
              <a:rPr lang="en-US" sz="1600" dirty="0"/>
              <a:t>, dan </a:t>
            </a:r>
            <a:r>
              <a:rPr lang="en-US" sz="1600" dirty="0" err="1"/>
              <a:t>didukung</a:t>
            </a:r>
            <a:r>
              <a:rPr lang="en-US" sz="1600" dirty="0"/>
              <a:t> </a:t>
            </a:r>
            <a:r>
              <a:rPr lang="en-US" sz="1600" dirty="0" err="1"/>
              <a:t>kemitraan</a:t>
            </a:r>
            <a:r>
              <a:rPr lang="en-US" sz="1600" dirty="0"/>
              <a:t>. Pilar </a:t>
            </a:r>
            <a:r>
              <a:rPr lang="en-US" sz="1600" dirty="0" err="1"/>
              <a:t>ini</a:t>
            </a:r>
            <a:r>
              <a:rPr lang="en-US" sz="1600" dirty="0"/>
              <a:t> </a:t>
            </a:r>
            <a:r>
              <a:rPr lang="en-US" sz="1600" dirty="0" err="1"/>
              <a:t>mencakup</a:t>
            </a:r>
            <a:r>
              <a:rPr lang="en-US" sz="1600" dirty="0"/>
              <a:t> </a:t>
            </a:r>
            <a:r>
              <a:rPr lang="en-US" sz="1600" dirty="0" err="1"/>
              <a:t>tujuan</a:t>
            </a:r>
            <a:r>
              <a:rPr lang="en-US" sz="1600" dirty="0"/>
              <a:t> 7, 8, 9, 10, dan 17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B6149A-36C7-D708-6479-4D664609405C}"/>
              </a:ext>
            </a:extLst>
          </p:cNvPr>
          <p:cNvSpPr txBox="1"/>
          <p:nvPr/>
        </p:nvSpPr>
        <p:spPr>
          <a:xfrm>
            <a:off x="4191000" y="2571750"/>
            <a:ext cx="43517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1400" b="1" dirty="0"/>
          </a:p>
          <a:p>
            <a:pPr marL="342900" indent="-174625" algn="r">
              <a:buFont typeface="+mj-lt"/>
              <a:buAutoNum type="alphaLcPeriod" startAt="4"/>
            </a:pPr>
            <a:r>
              <a:rPr lang="en-US" sz="1600" b="1" dirty="0"/>
              <a:t>Pilar </a:t>
            </a:r>
            <a:r>
              <a:rPr lang="en-US" sz="1600" b="1" dirty="0" err="1"/>
              <a:t>pembangunan</a:t>
            </a:r>
            <a:r>
              <a:rPr lang="en-US" sz="1600" b="1" dirty="0"/>
              <a:t> </a:t>
            </a:r>
            <a:r>
              <a:rPr lang="en-US" sz="1600" b="1" dirty="0" err="1"/>
              <a:t>hukum</a:t>
            </a:r>
            <a:r>
              <a:rPr lang="en-US" sz="1600" b="1" dirty="0"/>
              <a:t> dan tata </a:t>
            </a:r>
            <a:r>
              <a:rPr lang="en-US" sz="1600" b="1" dirty="0" err="1"/>
              <a:t>kelola</a:t>
            </a:r>
            <a:endParaRPr lang="en-US" sz="1600" b="1" dirty="0"/>
          </a:p>
          <a:p>
            <a:pPr marL="168275" algn="r"/>
            <a:r>
              <a:rPr lang="en-US" sz="1600" dirty="0" err="1">
                <a:cs typeface="Arial" panose="020B0604020202020204" pitchFamily="34" charset="0"/>
              </a:rPr>
              <a:t>memberikan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kepastian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hukum</a:t>
            </a:r>
            <a:r>
              <a:rPr lang="en-US" sz="1600" dirty="0">
                <a:cs typeface="Arial" panose="020B0604020202020204" pitchFamily="34" charset="0"/>
              </a:rPr>
              <a:t> dan </a:t>
            </a:r>
            <a:r>
              <a:rPr lang="en-US" sz="1600" dirty="0" err="1">
                <a:cs typeface="Arial" panose="020B0604020202020204" pitchFamily="34" charset="0"/>
              </a:rPr>
              <a:t>terwujudnya</a:t>
            </a:r>
            <a:r>
              <a:rPr lang="en-US" sz="1600" dirty="0">
                <a:cs typeface="Arial" panose="020B0604020202020204" pitchFamily="34" charset="0"/>
              </a:rPr>
              <a:t> tata </a:t>
            </a:r>
            <a:r>
              <a:rPr lang="en-US" sz="1600" dirty="0" err="1">
                <a:cs typeface="Arial" panose="020B0604020202020204" pitchFamily="34" charset="0"/>
              </a:rPr>
              <a:t>kelola</a:t>
            </a:r>
            <a:r>
              <a:rPr lang="en-US" sz="1600" dirty="0">
                <a:cs typeface="Arial" panose="020B0604020202020204" pitchFamily="34" charset="0"/>
              </a:rPr>
              <a:t> yang </a:t>
            </a:r>
            <a:r>
              <a:rPr lang="en-US" sz="1600" dirty="0" err="1">
                <a:cs typeface="Arial" panose="020B0604020202020204" pitchFamily="34" charset="0"/>
              </a:rPr>
              <a:t>efektif</a:t>
            </a:r>
            <a:r>
              <a:rPr lang="en-US" sz="1600" dirty="0">
                <a:cs typeface="Arial" panose="020B0604020202020204" pitchFamily="34" charset="0"/>
              </a:rPr>
              <a:t>, </a:t>
            </a:r>
            <a:r>
              <a:rPr lang="en-US" sz="1600" dirty="0" err="1">
                <a:cs typeface="Arial" panose="020B0604020202020204" pitchFamily="34" charset="0"/>
              </a:rPr>
              <a:t>transparan</a:t>
            </a:r>
            <a:r>
              <a:rPr lang="en-US" sz="1600" dirty="0">
                <a:cs typeface="Arial" panose="020B0604020202020204" pitchFamily="34" charset="0"/>
              </a:rPr>
              <a:t>, </a:t>
            </a:r>
            <a:r>
              <a:rPr lang="en-US" sz="1600" dirty="0" err="1">
                <a:cs typeface="Arial" panose="020B0604020202020204" pitchFamily="34" charset="0"/>
              </a:rPr>
              <a:t>akuntabel</a:t>
            </a:r>
            <a:r>
              <a:rPr lang="en-US" sz="1600" dirty="0">
                <a:cs typeface="Arial" panose="020B0604020202020204" pitchFamily="34" charset="0"/>
              </a:rPr>
              <a:t>, dan </a:t>
            </a:r>
            <a:r>
              <a:rPr lang="en-US" sz="1600" dirty="0" err="1">
                <a:cs typeface="Arial" panose="020B0604020202020204" pitchFamily="34" charset="0"/>
              </a:rPr>
              <a:t>partisipatif</a:t>
            </a:r>
            <a:r>
              <a:rPr lang="en-US" sz="1600" dirty="0">
                <a:cs typeface="Arial" panose="020B0604020202020204" pitchFamily="34" charset="0"/>
              </a:rPr>
              <a:t>, </a:t>
            </a:r>
            <a:r>
              <a:rPr lang="en-US" sz="1600" dirty="0" err="1">
                <a:cs typeface="Arial" panose="020B0604020202020204" pitchFamily="34" charset="0"/>
              </a:rPr>
              <a:t>untuk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terciptanya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stabilitas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keamanan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sebagai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prasyarat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pembangunan</a:t>
            </a:r>
            <a:r>
              <a:rPr lang="en-US" sz="1600" dirty="0">
                <a:cs typeface="Arial" panose="020B0604020202020204" pitchFamily="34" charset="0"/>
              </a:rPr>
              <a:t> yang </a:t>
            </a:r>
            <a:r>
              <a:rPr lang="en-US" sz="1600" dirty="0" err="1">
                <a:cs typeface="Arial" panose="020B0604020202020204" pitchFamily="34" charset="0"/>
              </a:rPr>
              <a:t>efektif</a:t>
            </a:r>
            <a:r>
              <a:rPr lang="en-US" sz="1600" dirty="0">
                <a:cs typeface="Arial" panose="020B0604020202020204" pitchFamily="34" charset="0"/>
              </a:rPr>
              <a:t> dan </a:t>
            </a:r>
            <a:r>
              <a:rPr lang="en-US" sz="1600" dirty="0" err="1">
                <a:cs typeface="Arial" panose="020B0604020202020204" pitchFamily="34" charset="0"/>
              </a:rPr>
              <a:t>berkelanjutan</a:t>
            </a:r>
            <a:r>
              <a:rPr lang="en-US" sz="1600" dirty="0">
                <a:cs typeface="Arial" panose="020B0604020202020204" pitchFamily="34" charset="0"/>
              </a:rPr>
              <a:t>. Pilar </a:t>
            </a:r>
            <a:r>
              <a:rPr lang="en-US" sz="1600" dirty="0" err="1">
                <a:cs typeface="Arial" panose="020B0604020202020204" pitchFamily="34" charset="0"/>
              </a:rPr>
              <a:t>ini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mencakup</a:t>
            </a:r>
            <a:r>
              <a:rPr lang="en-US" sz="1600" dirty="0">
                <a:cs typeface="Arial" panose="020B0604020202020204" pitchFamily="34" charset="0"/>
              </a:rPr>
              <a:t> </a:t>
            </a:r>
            <a:r>
              <a:rPr lang="en-US" sz="1600" dirty="0" err="1">
                <a:cs typeface="Arial" panose="020B0604020202020204" pitchFamily="34" charset="0"/>
              </a:rPr>
              <a:t>tujuan</a:t>
            </a:r>
            <a:r>
              <a:rPr lang="en-US" sz="1600" dirty="0">
                <a:cs typeface="Arial" panose="020B0604020202020204" pitchFamily="34" charset="0"/>
              </a:rPr>
              <a:t> 16</a:t>
            </a:r>
            <a:r>
              <a:rPr lang="en-US" sz="1600" dirty="0"/>
              <a:t>.</a:t>
            </a:r>
            <a:r>
              <a:rPr lang="en-US" sz="1400" dirty="0"/>
              <a:t> 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84587351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902042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FCA093-DBF7-823A-3E56-12E5BABB3036}"/>
              </a:ext>
            </a:extLst>
          </p:cNvPr>
          <p:cNvSpPr txBox="1"/>
          <p:nvPr/>
        </p:nvSpPr>
        <p:spPr>
          <a:xfrm>
            <a:off x="228600" y="19609"/>
            <a:ext cx="8915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algn="just" defTabSz="11430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58AF74C-0B37-50DD-3A6D-DF34D85F8A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095796"/>
              </p:ext>
            </p:extLst>
          </p:nvPr>
        </p:nvGraphicFramePr>
        <p:xfrm>
          <a:off x="76200" y="665940"/>
          <a:ext cx="8001000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881">
                  <a:extLst>
                    <a:ext uri="{9D8B030D-6E8A-4147-A177-3AD203B41FA5}">
                      <a16:colId xmlns:a16="http://schemas.microsoft.com/office/drawing/2014/main" val="1730528870"/>
                    </a:ext>
                  </a:extLst>
                </a:gridCol>
                <a:gridCol w="2055303">
                  <a:extLst>
                    <a:ext uri="{9D8B030D-6E8A-4147-A177-3AD203B41FA5}">
                      <a16:colId xmlns:a16="http://schemas.microsoft.com/office/drawing/2014/main" val="310368690"/>
                    </a:ext>
                  </a:extLst>
                </a:gridCol>
                <a:gridCol w="4330816">
                  <a:extLst>
                    <a:ext uri="{9D8B030D-6E8A-4147-A177-3AD203B41FA5}">
                      <a16:colId xmlns:a16="http://schemas.microsoft.com/office/drawing/2014/main" val="2222548889"/>
                    </a:ext>
                  </a:extLst>
                </a:gridCol>
              </a:tblGrid>
              <a:tr h="33966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Zaman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Kurun</a:t>
                      </a:r>
                      <a:r>
                        <a:rPr lang="en-US" dirty="0"/>
                        <a:t> Waktu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Ciri-Ciri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Kehidupan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678240"/>
                  </a:ext>
                </a:extLst>
              </a:tr>
              <a:tr h="764242">
                <a:tc>
                  <a:txBody>
                    <a:bodyPr/>
                    <a:lstStyle/>
                    <a:p>
                      <a:r>
                        <a:rPr lang="en-US" sz="1600" dirty="0" err="1"/>
                        <a:t>Arkaekum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Berlangsung</a:t>
                      </a:r>
                      <a:r>
                        <a:rPr lang="en-US" sz="1600" dirty="0"/>
                        <a:t> ± 2.500 </a:t>
                      </a:r>
                      <a:r>
                        <a:rPr lang="en-US" sz="1600" dirty="0" err="1"/>
                        <a:t>juta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tahun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lalu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Kulit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bumi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masih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panas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keadaan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bumi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belum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stabil</a:t>
                      </a:r>
                      <a:r>
                        <a:rPr lang="en-US" sz="1600" dirty="0"/>
                        <a:t> dan </a:t>
                      </a:r>
                      <a:r>
                        <a:rPr lang="en-US" sz="1600" dirty="0" err="1"/>
                        <a:t>masih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dalam</a:t>
                      </a:r>
                      <a:r>
                        <a:rPr lang="en-US" sz="1600" dirty="0"/>
                        <a:t> proses </a:t>
                      </a:r>
                      <a:r>
                        <a:rPr lang="en-US" sz="1600" dirty="0" err="1"/>
                        <a:t>pembentukan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serta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belum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ada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tanda-tanda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kehidupan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581863"/>
                  </a:ext>
                </a:extLst>
              </a:tr>
              <a:tr h="764242">
                <a:tc>
                  <a:txBody>
                    <a:bodyPr/>
                    <a:lstStyle/>
                    <a:p>
                      <a:r>
                        <a:rPr lang="en-US" sz="1600" dirty="0" err="1"/>
                        <a:t>Palaeozoikum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Berlangsung</a:t>
                      </a:r>
                      <a:r>
                        <a:rPr lang="en-US" sz="1600" dirty="0"/>
                        <a:t> ± 340 </a:t>
                      </a:r>
                      <a:r>
                        <a:rPr lang="en-US" sz="1600" dirty="0" err="1"/>
                        <a:t>juta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tahun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lalu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Bumi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sudah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terbentuk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tanda-tanda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kehidupan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mulai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muncul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seperti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mikro-organisme</a:t>
                      </a:r>
                      <a:r>
                        <a:rPr lang="en-US" sz="1600" dirty="0"/>
                        <a:t>, ikan, </a:t>
                      </a:r>
                      <a:r>
                        <a:rPr lang="en-US" sz="1600" dirty="0" err="1"/>
                        <a:t>amfibi</a:t>
                      </a:r>
                      <a:r>
                        <a:rPr lang="en-US" sz="1600" dirty="0"/>
                        <a:t>, dan </a:t>
                      </a:r>
                      <a:r>
                        <a:rPr lang="en-US" sz="1600" dirty="0" err="1"/>
                        <a:t>reptil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bentuknya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8945515"/>
                  </a:ext>
                </a:extLst>
              </a:tr>
              <a:tr h="537800">
                <a:tc>
                  <a:txBody>
                    <a:bodyPr/>
                    <a:lstStyle/>
                    <a:p>
                      <a:r>
                        <a:rPr lang="en-US" sz="1600" dirty="0" err="1"/>
                        <a:t>Mesozoikum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Berlangsung</a:t>
                      </a:r>
                      <a:r>
                        <a:rPr lang="en-US" sz="1600" dirty="0"/>
                        <a:t> ± 140 </a:t>
                      </a:r>
                      <a:r>
                        <a:rPr lang="en-US" sz="1600" dirty="0" err="1"/>
                        <a:t>juta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tahun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lalu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Jenis</a:t>
                      </a:r>
                      <a:r>
                        <a:rPr lang="en-US" sz="1600" dirty="0"/>
                        <a:t> ikan dan </a:t>
                      </a:r>
                      <a:r>
                        <a:rPr lang="en-US" sz="1600" dirty="0" err="1"/>
                        <a:t>reptil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sudah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mulai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banyak</a:t>
                      </a:r>
                      <a:r>
                        <a:rPr lang="en-US" sz="1600" dirty="0"/>
                        <a:t>. </a:t>
                      </a:r>
                      <a:r>
                        <a:rPr lang="en-US" sz="1600" dirty="0" err="1"/>
                        <a:t>Dinosaurus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diperkirakan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hidup</a:t>
                      </a:r>
                      <a:r>
                        <a:rPr lang="en-US" sz="1600" dirty="0"/>
                        <a:t> pada zaman </a:t>
                      </a:r>
                      <a:r>
                        <a:rPr lang="en-US" sz="1600" dirty="0" err="1"/>
                        <a:t>ini</a:t>
                      </a:r>
                      <a:r>
                        <a:rPr lang="en-US" sz="1600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7205524"/>
                  </a:ext>
                </a:extLst>
              </a:tr>
              <a:tr h="1217126">
                <a:tc>
                  <a:txBody>
                    <a:bodyPr/>
                    <a:lstStyle/>
                    <a:p>
                      <a:r>
                        <a:rPr lang="en-US" sz="1600" dirty="0" err="1"/>
                        <a:t>Neozoikum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Berlangsung</a:t>
                      </a:r>
                      <a:r>
                        <a:rPr lang="en-US" sz="1600" dirty="0"/>
                        <a:t> ± 60 </a:t>
                      </a:r>
                      <a:r>
                        <a:rPr lang="en-US" sz="1600" dirty="0" err="1"/>
                        <a:t>juta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tahun</a:t>
                      </a:r>
                      <a:r>
                        <a:rPr lang="en-US" sz="1600" dirty="0"/>
                        <a:t> yang </a:t>
                      </a:r>
                      <a:r>
                        <a:rPr lang="en-US" sz="1600" dirty="0" err="1"/>
                        <a:t>lalu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hingga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sekarang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Terbagi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atas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dua</a:t>
                      </a:r>
                      <a:r>
                        <a:rPr lang="en-US" sz="1600" dirty="0"/>
                        <a:t> zaman: </a:t>
                      </a:r>
                    </a:p>
                    <a:p>
                      <a:r>
                        <a:rPr lang="en-US" sz="1600" dirty="0"/>
                        <a:t>a. Zaman </a:t>
                      </a:r>
                      <a:r>
                        <a:rPr lang="en-US" sz="1600" dirty="0" err="1"/>
                        <a:t>Tersier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terbagi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atas</a:t>
                      </a:r>
                      <a:r>
                        <a:rPr lang="en-US" sz="1600" dirty="0"/>
                        <a:t> Zaman: • </a:t>
                      </a:r>
                      <a:r>
                        <a:rPr lang="en-US" sz="1600" dirty="0" err="1"/>
                        <a:t>Palaeosen</a:t>
                      </a:r>
                      <a:r>
                        <a:rPr lang="en-US" sz="1600" dirty="0"/>
                        <a:t> • </a:t>
                      </a:r>
                      <a:r>
                        <a:rPr lang="en-US" sz="1600" dirty="0" err="1"/>
                        <a:t>Miosen</a:t>
                      </a:r>
                      <a:r>
                        <a:rPr lang="en-US" sz="1600" dirty="0"/>
                        <a:t> • </a:t>
                      </a:r>
                      <a:r>
                        <a:rPr lang="en-US" sz="1600" dirty="0" err="1"/>
                        <a:t>Eosen</a:t>
                      </a:r>
                      <a:r>
                        <a:rPr lang="en-US" sz="1600" dirty="0"/>
                        <a:t> • </a:t>
                      </a:r>
                      <a:r>
                        <a:rPr lang="en-US" sz="1600" dirty="0" err="1"/>
                        <a:t>Pliosen</a:t>
                      </a:r>
                      <a:r>
                        <a:rPr lang="en-US" sz="1600" dirty="0"/>
                        <a:t> • </a:t>
                      </a:r>
                      <a:r>
                        <a:rPr lang="en-US" sz="1600" dirty="0" err="1"/>
                        <a:t>Oligosen</a:t>
                      </a:r>
                      <a:endParaRPr lang="en-US" sz="1600" dirty="0"/>
                    </a:p>
                    <a:p>
                      <a:r>
                        <a:rPr lang="en-US" sz="1600" dirty="0"/>
                        <a:t>Zaman </a:t>
                      </a:r>
                      <a:r>
                        <a:rPr lang="en-US" sz="1600" dirty="0" err="1"/>
                        <a:t>Kuarter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terbagi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atas</a:t>
                      </a:r>
                      <a:r>
                        <a:rPr lang="en-US" sz="1600" dirty="0"/>
                        <a:t> Zaman: • </a:t>
                      </a:r>
                      <a:r>
                        <a:rPr lang="en-US" sz="1600" dirty="0" err="1"/>
                        <a:t>Pleistosen</a:t>
                      </a:r>
                      <a:r>
                        <a:rPr lang="en-US" sz="1600" dirty="0"/>
                        <a:t> (Diluvium) • </a:t>
                      </a:r>
                      <a:r>
                        <a:rPr lang="en-US" sz="1600" dirty="0" err="1"/>
                        <a:t>Holosen</a:t>
                      </a:r>
                      <a:r>
                        <a:rPr lang="en-US" sz="1600" dirty="0"/>
                        <a:t> (</a:t>
                      </a:r>
                      <a:r>
                        <a:rPr lang="en-US" sz="1600" dirty="0" err="1"/>
                        <a:t>Aluvium</a:t>
                      </a:r>
                      <a:r>
                        <a:rPr lang="en-US" sz="16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780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2882506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FCA093-DBF7-823A-3E56-12E5BABB3036}"/>
              </a:ext>
            </a:extLst>
          </p:cNvPr>
          <p:cNvSpPr txBox="1"/>
          <p:nvPr/>
        </p:nvSpPr>
        <p:spPr>
          <a:xfrm>
            <a:off x="228601" y="437218"/>
            <a:ext cx="8915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algn="just" defTabSz="11430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683770-D2CA-9BD4-3B90-1AE47BCA3ED2}"/>
              </a:ext>
            </a:extLst>
          </p:cNvPr>
          <p:cNvSpPr/>
          <p:nvPr/>
        </p:nvSpPr>
        <p:spPr>
          <a:xfrm>
            <a:off x="228601" y="971551"/>
            <a:ext cx="3505199" cy="914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Masa </a:t>
            </a:r>
            <a:r>
              <a:rPr lang="en-US" dirty="0" err="1"/>
              <a:t>Paleozoikum</a:t>
            </a:r>
            <a:r>
              <a:rPr lang="en-US" dirty="0"/>
              <a:t>,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terlihat</a:t>
            </a:r>
            <a:r>
              <a:rPr lang="en-US" dirty="0"/>
              <a:t> </a:t>
            </a:r>
            <a:r>
              <a:rPr lang="en-US" dirty="0" err="1"/>
              <a:t>muncul</a:t>
            </a:r>
            <a:r>
              <a:rPr lang="en-US" dirty="0"/>
              <a:t>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9C9054-9752-E8E8-1BE1-962478442E19}"/>
              </a:ext>
            </a:extLst>
          </p:cNvPr>
          <p:cNvSpPr/>
          <p:nvPr/>
        </p:nvSpPr>
        <p:spPr>
          <a:xfrm>
            <a:off x="4686300" y="971549"/>
            <a:ext cx="3505199" cy="923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Masa </a:t>
            </a:r>
            <a:r>
              <a:rPr lang="en-US" dirty="0" err="1"/>
              <a:t>Neozoikum</a:t>
            </a:r>
            <a:r>
              <a:rPr lang="en-US" dirty="0"/>
              <a:t>,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purba</a:t>
            </a:r>
            <a:r>
              <a:rPr lang="en-US" dirty="0"/>
              <a:t> </a:t>
            </a:r>
            <a:r>
              <a:rPr lang="en-US" dirty="0" err="1"/>
              <a:t>mulai</a:t>
            </a:r>
            <a:r>
              <a:rPr lang="en-US" dirty="0"/>
              <a:t> </a:t>
            </a:r>
            <a:r>
              <a:rPr lang="en-US" dirty="0" err="1"/>
              <a:t>terlihat</a:t>
            </a:r>
            <a:r>
              <a:rPr lang="en-US" dirty="0"/>
              <a:t> </a:t>
            </a:r>
            <a:r>
              <a:rPr lang="en-US" dirty="0" err="1"/>
              <a:t>tepatnya</a:t>
            </a:r>
            <a:r>
              <a:rPr lang="en-US" dirty="0"/>
              <a:t> di Zaman </a:t>
            </a:r>
            <a:r>
              <a:rPr lang="en-US" dirty="0" err="1"/>
              <a:t>Pleistosen</a:t>
            </a:r>
            <a:r>
              <a:rPr lang="en-US" dirty="0"/>
              <a:t>.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C85032B-62A6-E45A-5AB8-1B28261DB7A6}"/>
              </a:ext>
            </a:extLst>
          </p:cNvPr>
          <p:cNvCxnSpPr/>
          <p:nvPr/>
        </p:nvCxnSpPr>
        <p:spPr>
          <a:xfrm>
            <a:off x="3962400" y="1580445"/>
            <a:ext cx="457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CE7B06-9334-51C3-8857-7511ABDB175C}"/>
              </a:ext>
            </a:extLst>
          </p:cNvPr>
          <p:cNvCxnSpPr>
            <a:cxnSpLocks/>
          </p:cNvCxnSpPr>
          <p:nvPr/>
        </p:nvCxnSpPr>
        <p:spPr>
          <a:xfrm>
            <a:off x="6438899" y="1962150"/>
            <a:ext cx="0" cy="457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F4750F94-4322-C625-A141-D7D70C276D31}"/>
              </a:ext>
            </a:extLst>
          </p:cNvPr>
          <p:cNvSpPr/>
          <p:nvPr/>
        </p:nvSpPr>
        <p:spPr>
          <a:xfrm>
            <a:off x="4692535" y="2469839"/>
            <a:ext cx="3505199" cy="1217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Di Indonesia, </a:t>
            </a:r>
            <a:r>
              <a:rPr lang="en-US" dirty="0" err="1"/>
              <a:t>ditemukan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fosil-fosil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pra-aksara</a:t>
            </a:r>
            <a:r>
              <a:rPr lang="en-US" dirty="0"/>
              <a:t> </a:t>
            </a:r>
            <a:r>
              <a:rPr lang="en-US" dirty="0" err="1"/>
              <a:t>khususnya</a:t>
            </a:r>
            <a:r>
              <a:rPr lang="en-US" dirty="0"/>
              <a:t> di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Jawa</a:t>
            </a:r>
            <a:r>
              <a:rPr lang="en-US" dirty="0"/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6B4C67F-751C-3C5B-25C5-4859FE1EC710}"/>
              </a:ext>
            </a:extLst>
          </p:cNvPr>
          <p:cNvCxnSpPr/>
          <p:nvPr/>
        </p:nvCxnSpPr>
        <p:spPr>
          <a:xfrm flipH="1">
            <a:off x="3924300" y="3021699"/>
            <a:ext cx="533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3240B94-B198-3F04-BB68-377910BD0CD2}"/>
              </a:ext>
            </a:extLst>
          </p:cNvPr>
          <p:cNvSpPr/>
          <p:nvPr/>
        </p:nvSpPr>
        <p:spPr>
          <a:xfrm>
            <a:off x="217517" y="2365789"/>
            <a:ext cx="3505199" cy="141093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Meganthropus</a:t>
            </a:r>
            <a:r>
              <a:rPr lang="en-US" dirty="0"/>
              <a:t> </a:t>
            </a:r>
            <a:r>
              <a:rPr lang="en-US" dirty="0" err="1"/>
              <a:t>palaejavanicus</a:t>
            </a:r>
            <a:r>
              <a:rPr lang="en-US" dirty="0"/>
              <a:t>, Pithecanthropus erectus dan Homo </a:t>
            </a:r>
            <a:r>
              <a:rPr lang="en-US" dirty="0" err="1"/>
              <a:t>soloensis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beberapa</a:t>
            </a:r>
            <a:r>
              <a:rPr lang="en-US" dirty="0"/>
              <a:t> </a:t>
            </a:r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manusia</a:t>
            </a:r>
            <a:r>
              <a:rPr lang="en-US" dirty="0"/>
              <a:t> </a:t>
            </a:r>
            <a:r>
              <a:rPr lang="en-US" dirty="0" err="1"/>
              <a:t>praaksara</a:t>
            </a:r>
            <a:r>
              <a:rPr lang="en-US" dirty="0"/>
              <a:t> di Indonesia</a:t>
            </a:r>
          </a:p>
        </p:txBody>
      </p:sp>
    </p:spTree>
    <p:extLst>
      <p:ext uri="{BB962C8B-B14F-4D97-AF65-F5344CB8AC3E}">
        <p14:creationId xmlns:p14="http://schemas.microsoft.com/office/powerpoint/2010/main" val="3238925486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0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21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3FCA093-DBF7-823A-3E56-12E5BABB3036}"/>
              </a:ext>
            </a:extLst>
          </p:cNvPr>
          <p:cNvSpPr txBox="1"/>
          <p:nvPr/>
        </p:nvSpPr>
        <p:spPr>
          <a:xfrm>
            <a:off x="114300" y="742950"/>
            <a:ext cx="8915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algn="just" defTabSz="114300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729B0B31-36CE-6556-3E10-FA42C8524E74}"/>
              </a:ext>
            </a:extLst>
          </p:cNvPr>
          <p:cNvSpPr/>
          <p:nvPr/>
        </p:nvSpPr>
        <p:spPr>
          <a:xfrm>
            <a:off x="457200" y="3245609"/>
            <a:ext cx="2209800" cy="841375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Pencemaran</a:t>
            </a:r>
            <a:r>
              <a:rPr lang="en-US" b="1" dirty="0">
                <a:solidFill>
                  <a:schemeClr val="tx1"/>
                </a:solidFill>
              </a:rPr>
              <a:t> Udara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AF220CA-BB7D-B1D5-D492-B5444EA35914}"/>
              </a:ext>
            </a:extLst>
          </p:cNvPr>
          <p:cNvSpPr/>
          <p:nvPr/>
        </p:nvSpPr>
        <p:spPr>
          <a:xfrm>
            <a:off x="3438525" y="3304321"/>
            <a:ext cx="2209800" cy="841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Pencemaran</a:t>
            </a:r>
            <a:r>
              <a:rPr lang="en-US" b="1" dirty="0">
                <a:solidFill>
                  <a:schemeClr val="tx1"/>
                </a:solidFill>
              </a:rPr>
              <a:t> Air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832035D-A0C0-0CD6-6C25-4C302084F32A}"/>
              </a:ext>
            </a:extLst>
          </p:cNvPr>
          <p:cNvSpPr/>
          <p:nvPr/>
        </p:nvSpPr>
        <p:spPr>
          <a:xfrm>
            <a:off x="6419850" y="3286384"/>
            <a:ext cx="2209800" cy="84137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Pencemaran</a:t>
            </a:r>
            <a:r>
              <a:rPr lang="en-US" b="1" dirty="0">
                <a:solidFill>
                  <a:schemeClr val="tx1"/>
                </a:solidFill>
              </a:rPr>
              <a:t> Tanah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04443C-A71B-CE39-EDC8-91CD500CF053}"/>
              </a:ext>
            </a:extLst>
          </p:cNvPr>
          <p:cNvSpPr txBox="1"/>
          <p:nvPr/>
        </p:nvSpPr>
        <p:spPr>
          <a:xfrm>
            <a:off x="6019800" y="333603"/>
            <a:ext cx="4603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Kode Gambar: 1973916689</a:t>
            </a:r>
          </a:p>
        </p:txBody>
      </p:sp>
      <p:sp>
        <p:nvSpPr>
          <p:cNvPr id="27" name="TextBox 34">
            <a:extLst>
              <a:ext uri="{FF2B5EF4-FFF2-40B4-BE49-F238E27FC236}">
                <a16:creationId xmlns:a16="http://schemas.microsoft.com/office/drawing/2014/main" id="{265413B0-F449-DE64-F4C2-F8F48EFD55C0}"/>
              </a:ext>
            </a:extLst>
          </p:cNvPr>
          <p:cNvSpPr txBox="1"/>
          <p:nvPr/>
        </p:nvSpPr>
        <p:spPr>
          <a:xfrm>
            <a:off x="990600" y="105846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77D5CCC-A06B-8A03-1943-FBA47736827C}"/>
              </a:ext>
            </a:extLst>
          </p:cNvPr>
          <p:cNvSpPr/>
          <p:nvPr/>
        </p:nvSpPr>
        <p:spPr>
          <a:xfrm>
            <a:off x="190500" y="918076"/>
            <a:ext cx="8439150" cy="2115918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3975" indent="-53975" algn="just" defTabSz="114300"/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Seiring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perkembangan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peradaban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manusia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terjadi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lingkungan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dimana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pada Zaman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Prasejarah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dimulai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ketika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manusia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menciptakan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api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pertama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Hal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ini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terbukti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dengan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adanya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"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jelaga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" yang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ditemukan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di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langit-langit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gua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prasejarah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terjadi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karena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kurangnya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ventilasi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atau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saluran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sirkulasi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udara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di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gua-gua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tersebut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lingkungan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semakin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terlihat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pada Zaman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Logam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saat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manusia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mengenal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penempaan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logam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. Ada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berbagai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jenis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antara</a:t>
            </a:r>
            <a:r>
              <a:rPr lang="en-US" sz="16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 lain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</p:txBody>
      </p:sp>
      <p:pic>
        <p:nvPicPr>
          <p:cNvPr id="14" name="Picture 13" descr="A picture containing tree, sky, outdoor, water&#10;&#10;Description automatically generated">
            <a:extLst>
              <a:ext uri="{FF2B5EF4-FFF2-40B4-BE49-F238E27FC236}">
                <a16:creationId xmlns:a16="http://schemas.microsoft.com/office/drawing/2014/main" id="{2C71DCF5-E8EF-5E2F-E364-0113031CB7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73" r="-988"/>
          <a:stretch/>
        </p:blipFill>
        <p:spPr>
          <a:xfrm>
            <a:off x="1447800" y="4575978"/>
            <a:ext cx="6781800" cy="17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562580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pic>
        <p:nvPicPr>
          <p:cNvPr id="4" name="Picture 3" descr="A picture containing tree, outdoor, ground, spring&#10;&#10;Description automatically generated">
            <a:extLst>
              <a:ext uri="{FF2B5EF4-FFF2-40B4-BE49-F238E27FC236}">
                <a16:creationId xmlns:a16="http://schemas.microsoft.com/office/drawing/2014/main" id="{896B5D88-1F03-FD66-FA41-3B683EA8A92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52" r="-5144"/>
          <a:stretch/>
        </p:blipFill>
        <p:spPr>
          <a:xfrm>
            <a:off x="7080126" y="670719"/>
            <a:ext cx="1606674" cy="17633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EB3113B-C14F-71B3-9089-614ACF6F7FCD}"/>
              </a:ext>
            </a:extLst>
          </p:cNvPr>
          <p:cNvSpPr/>
          <p:nvPr/>
        </p:nvSpPr>
        <p:spPr>
          <a:xfrm>
            <a:off x="0" y="702424"/>
            <a:ext cx="6553200" cy="377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lphaLcPeriod"/>
            </a:pPr>
            <a:r>
              <a:rPr lang="en-US" b="1" dirty="0" err="1">
                <a:solidFill>
                  <a:schemeClr val="tx1"/>
                </a:solidFill>
                <a:cs typeface="Arial" panose="020B0604020202020204" pitchFamily="34" charset="0"/>
              </a:rPr>
              <a:t>Pencemaran</a:t>
            </a:r>
            <a:r>
              <a:rPr lang="en-US" b="1" dirty="0">
                <a:solidFill>
                  <a:schemeClr val="tx1"/>
                </a:solidFill>
                <a:cs typeface="Arial" panose="020B0604020202020204" pitchFamily="34" charset="0"/>
              </a:rPr>
              <a:t> Udara</a:t>
            </a:r>
          </a:p>
          <a:p>
            <a:pPr marL="346075" algn="just"/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Pencemaran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udara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terjadi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ketika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ada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substansi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fisik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biologi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atau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kimia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di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atmosfer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dengan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jumlah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membahayakan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kesehatan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manusia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makhluk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hidup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lainnya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Pencemaran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udara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disebabkan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oleh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zat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gas,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cair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maupun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padat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Pencemaran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oleh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zat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gas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disebabkan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senyawa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gas,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seperti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karbon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monoksida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(CO),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senyawa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belerang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(S),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senyawa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nitrogen (N), dan chlorofluorocarbon (CFC). 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Contoh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aktivitas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manusia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menyebabkan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pencemaran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udara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diantaranya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memasak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pembakaran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sampah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penggunaan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kendaraan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bermotor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dan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kegiatan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industriyang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menghasilkan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limbah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asap,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penggunaan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alat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pendingin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(AC)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secara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cs typeface="Arial" panose="020B0604020202020204" pitchFamily="34" charset="0"/>
              </a:rPr>
              <a:t>berlebihan</a:t>
            </a:r>
            <a: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44BF34-164D-7592-010F-113BE38368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8041" y="2583957"/>
            <a:ext cx="2240352" cy="15682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1294FB0-90C5-4F2E-0CA7-CA88988C44A6}"/>
              </a:ext>
            </a:extLst>
          </p:cNvPr>
          <p:cNvSpPr txBox="1"/>
          <p:nvPr/>
        </p:nvSpPr>
        <p:spPr>
          <a:xfrm>
            <a:off x="7162800" y="4103449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Halaman 64 </a:t>
            </a:r>
          </a:p>
        </p:txBody>
      </p:sp>
    </p:spTree>
    <p:extLst>
      <p:ext uri="{BB962C8B-B14F-4D97-AF65-F5344CB8AC3E}">
        <p14:creationId xmlns:p14="http://schemas.microsoft.com/office/powerpoint/2010/main" val="355780950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3EB3113B-C14F-71B3-9089-614ACF6F7FCD}"/>
              </a:ext>
            </a:extLst>
          </p:cNvPr>
          <p:cNvSpPr/>
          <p:nvPr/>
        </p:nvSpPr>
        <p:spPr>
          <a:xfrm>
            <a:off x="0" y="657158"/>
            <a:ext cx="9144000" cy="19544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+mj-lt"/>
              <a:buAutoNum type="alphaLcPeriod" startAt="2"/>
            </a:pPr>
            <a:r>
              <a:rPr lang="en-US" b="1" dirty="0" err="1">
                <a:solidFill>
                  <a:schemeClr val="bg1"/>
                </a:solidFill>
                <a:cs typeface="Arial" panose="020B0604020202020204" pitchFamily="34" charset="0"/>
              </a:rPr>
              <a:t>Pencemaran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 Air </a:t>
            </a:r>
          </a:p>
          <a:p>
            <a:pPr marL="346075" algn="just"/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Air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merupakan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kebutuhan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penting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bagi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kehidupan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manusia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namun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seiring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berjalannya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waktu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kegiatan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manusia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tersebut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jugalah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yang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menyebabkan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pada air.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air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merupakan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masuknya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zat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pencemar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dengan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konsentrasi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yang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cukup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besar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ke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dalam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air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tanah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di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bawah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permukaan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atau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badan air (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laut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danau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atau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sungai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) yang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membuat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kualitas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air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menurun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Pencemaran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air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disebabkan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dari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banyaknya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limbah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seperti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dari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pemukiman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masyarakat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pertanian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 dan </a:t>
            </a:r>
            <a:r>
              <a:rPr lang="en-US" sz="1600" dirty="0" err="1">
                <a:solidFill>
                  <a:schemeClr val="bg1"/>
                </a:solidFill>
                <a:cs typeface="Arial" panose="020B0604020202020204" pitchFamily="34" charset="0"/>
              </a:rPr>
              <a:t>industri</a:t>
            </a:r>
            <a:r>
              <a:rPr lang="en-US" sz="1600" dirty="0">
                <a:solidFill>
                  <a:schemeClr val="bg1"/>
                </a:solidFill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3" name="Picture 2" descr="A picture containing outdoor, wood&#10;&#10;Description automatically generated">
            <a:extLst>
              <a:ext uri="{FF2B5EF4-FFF2-40B4-BE49-F238E27FC236}">
                <a16:creationId xmlns:a16="http://schemas.microsoft.com/office/drawing/2014/main" id="{B2B8C0FF-693E-C73D-392B-19C2584E8EA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517" t="16353" r="18965"/>
          <a:stretch/>
        </p:blipFill>
        <p:spPr>
          <a:xfrm>
            <a:off x="-300917" y="2778803"/>
            <a:ext cx="3124199" cy="1894636"/>
          </a:xfrm>
          <a:prstGeom prst="rect">
            <a:avLst/>
          </a:prstGeom>
        </p:spPr>
      </p:pic>
      <p:pic>
        <p:nvPicPr>
          <p:cNvPr id="8" name="Picture 7" descr="A pile of trash next to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7B88F756-ED8C-44CD-4786-08B1E25AFAA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2"/>
          <a:stretch/>
        </p:blipFill>
        <p:spPr>
          <a:xfrm>
            <a:off x="5410200" y="2809119"/>
            <a:ext cx="2746159" cy="1864320"/>
          </a:xfrm>
          <a:prstGeom prst="rect">
            <a:avLst/>
          </a:prstGeom>
        </p:spPr>
      </p:pic>
      <p:pic>
        <p:nvPicPr>
          <p:cNvPr id="19" name="Picture 18" descr="A picture containing text, outdoor, nature&#10;&#10;Description automatically generated">
            <a:extLst>
              <a:ext uri="{FF2B5EF4-FFF2-40B4-BE49-F238E27FC236}">
                <a16:creationId xmlns:a16="http://schemas.microsoft.com/office/drawing/2014/main" id="{7D5B6E4C-BDC9-2EC6-5C3C-A091C13A6EA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6" t="30388" r="4963"/>
          <a:stretch/>
        </p:blipFill>
        <p:spPr>
          <a:xfrm>
            <a:off x="2943408" y="2764074"/>
            <a:ext cx="2346666" cy="195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46832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93128" tIns="46565" rIns="93128" bIns="46565" rtlCol="0">
            <a:spAutoFit/>
          </a:bodyPr>
          <a:lstStyle/>
          <a:p>
            <a:pPr marL="0" lvl="1">
              <a:tabLst>
                <a:tab pos="692185" algn="l"/>
              </a:tabLst>
            </a:pPr>
            <a:r>
              <a:rPr lang="it-IT" sz="2000" b="1" dirty="0">
                <a:solidFill>
                  <a:schemeClr val="bg1"/>
                </a:solidFill>
                <a:latin typeface="Candara" pitchFamily="34" charset="0"/>
              </a:rPr>
              <a:t>A. Mengenal Lingkungan Sekitar 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2" name="Group 1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" name="Picture 2" descr="E:\ELISA\ERLANGGA LISA\2017\TEMPLATE PPT\SMP PPKN kelas X kelompok wajib\SMP PPKN kelas X kelompok wajib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4302125"/>
                <a:ext cx="9144000" cy="841375"/>
              </a:xfrm>
              <a:prstGeom prst="rect">
                <a:avLst/>
              </a:prstGeom>
              <a:noFill/>
            </p:spPr>
          </p:pic>
          <p:sp>
            <p:nvSpPr>
              <p:cNvPr id="15" name="TextBox 1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7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ILMU PENGETAHUAN SOSIAL </a:t>
                </a:r>
                <a:endParaRPr lang="en-US" sz="17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625EF-D92B-4D38-A026-7B2925F9C4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3EB3113B-C14F-71B3-9089-614ACF6F7FCD}"/>
              </a:ext>
            </a:extLst>
          </p:cNvPr>
          <p:cNvSpPr/>
          <p:nvPr/>
        </p:nvSpPr>
        <p:spPr>
          <a:xfrm>
            <a:off x="0" y="702424"/>
            <a:ext cx="6553200" cy="377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53975" indent="292100" algn="just">
              <a:buFont typeface="+mj-lt"/>
              <a:buAutoNum type="alphaLcPeriod" startAt="3"/>
            </a:pPr>
            <a:r>
              <a:rPr lang="en-US" b="1" dirty="0" err="1">
                <a:solidFill>
                  <a:schemeClr val="tx1"/>
                </a:solidFill>
                <a:cs typeface="Arial" panose="020B0604020202020204" pitchFamily="34" charset="0"/>
              </a:rPr>
              <a:t>Pencemaran</a:t>
            </a:r>
            <a:r>
              <a:rPr lang="en-US" b="1" dirty="0">
                <a:solidFill>
                  <a:schemeClr val="tx1"/>
                </a:solidFill>
                <a:cs typeface="Arial" panose="020B0604020202020204" pitchFamily="34" charset="0"/>
              </a:rPr>
              <a:t> Tanah </a:t>
            </a:r>
          </a:p>
          <a:p>
            <a:pPr marL="346075" algn="just"/>
            <a:r>
              <a:rPr lang="en-US" dirty="0">
                <a:solidFill>
                  <a:schemeClr val="tx1"/>
                </a:solidFill>
              </a:rPr>
              <a:t>Tanah </a:t>
            </a:r>
            <a:r>
              <a:rPr lang="en-US" dirty="0" err="1">
                <a:solidFill>
                  <a:schemeClr val="tx1"/>
                </a:solidFill>
              </a:rPr>
              <a:t>merupakan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bagian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penting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komponen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ekosistem</a:t>
            </a:r>
            <a:r>
              <a:rPr lang="en-US" dirty="0">
                <a:solidFill>
                  <a:schemeClr val="tx1"/>
                </a:solidFill>
              </a:rPr>
              <a:t>. Tanah </a:t>
            </a:r>
            <a:r>
              <a:rPr lang="en-US" dirty="0" err="1">
                <a:solidFill>
                  <a:schemeClr val="tx1"/>
                </a:solidFill>
              </a:rPr>
              <a:t>terintegrasi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unsur-unsur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fisik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permukaan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bumi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seperti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litosfer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atmosfer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hidrosfer</a:t>
            </a:r>
            <a:r>
              <a:rPr lang="en-US" dirty="0">
                <a:solidFill>
                  <a:schemeClr val="tx1"/>
                </a:solidFill>
              </a:rPr>
              <a:t>, dan </a:t>
            </a:r>
            <a:r>
              <a:rPr lang="en-US" dirty="0" err="1">
                <a:solidFill>
                  <a:schemeClr val="tx1"/>
                </a:solidFill>
              </a:rPr>
              <a:t>biosfer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Namun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pengelolaan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tanah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tidak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terkontrol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menimbulkan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pencemaran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Pencemaran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tanah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terjadi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ketika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bahan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kimia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beracun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dalam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tanah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dengan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konsentrasi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cukup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tinggi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dirty="0" err="1">
                <a:solidFill>
                  <a:schemeClr val="tx1"/>
                </a:solidFill>
              </a:rPr>
              <a:t>Terdapat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beberapa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aktivitas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manusia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dapat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mencemari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tanah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diantaranya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praktik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pertanian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memanfaatkan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bahan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kimia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pembuangan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limbah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industri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penggunaan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limbah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masyarakat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seperti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plastik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gelas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kaleng</a:t>
            </a:r>
            <a:r>
              <a:rPr lang="en-US" dirty="0">
                <a:solidFill>
                  <a:schemeClr val="tx1"/>
                </a:solidFill>
              </a:rPr>
              <a:t>, dan </a:t>
            </a:r>
            <a:r>
              <a:rPr lang="en-US" dirty="0" err="1">
                <a:solidFill>
                  <a:schemeClr val="tx1"/>
                </a:solidFill>
              </a:rPr>
              <a:t>logam</a:t>
            </a:r>
            <a:r>
              <a:rPr lang="en-US" dirty="0">
                <a:solidFill>
                  <a:schemeClr val="tx1"/>
                </a:solidFill>
              </a:rPr>
              <a:t>.  </a:t>
            </a:r>
            <a:endParaRPr lang="en-US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 descr="A plastic bottle on the ground&#10;&#10;Description automatically generated with low confidence">
            <a:extLst>
              <a:ext uri="{FF2B5EF4-FFF2-40B4-BE49-F238E27FC236}">
                <a16:creationId xmlns:a16="http://schemas.microsoft.com/office/drawing/2014/main" id="{91274DA1-62FC-D830-819A-EA33675B83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1" t="14695" r="12036" b="-2714"/>
          <a:stretch/>
        </p:blipFill>
        <p:spPr>
          <a:xfrm>
            <a:off x="6705600" y="503918"/>
            <a:ext cx="2209800" cy="1852094"/>
          </a:xfrm>
          <a:prstGeom prst="rect">
            <a:avLst/>
          </a:prstGeom>
        </p:spPr>
      </p:pic>
      <p:pic>
        <p:nvPicPr>
          <p:cNvPr id="9" name="Picture 8" descr="A picture containing outdoor, plant&#10;&#10;Description automatically generated">
            <a:extLst>
              <a:ext uri="{FF2B5EF4-FFF2-40B4-BE49-F238E27FC236}">
                <a16:creationId xmlns:a16="http://schemas.microsoft.com/office/drawing/2014/main" id="{BE6170E5-2069-E6B7-5459-335A15F0B10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3452" r="13645" b="-650"/>
          <a:stretch/>
        </p:blipFill>
        <p:spPr>
          <a:xfrm>
            <a:off x="6695242" y="2303445"/>
            <a:ext cx="228600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512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1143</TotalTime>
  <Words>2861</Words>
  <Application>Microsoft Office PowerPoint</Application>
  <PresentationFormat>On-screen Show (16:9)</PresentationFormat>
  <Paragraphs>349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Arial </vt:lpstr>
      <vt:lpstr>Calibri</vt:lpstr>
      <vt:lpstr>Calibri Light</vt:lpstr>
      <vt:lpstr>Cambria</vt:lpstr>
      <vt:lpstr>Candara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Marsella Putri</dc:creator>
  <cp:lastModifiedBy>anggi detia</cp:lastModifiedBy>
  <cp:revision>52</cp:revision>
  <dcterms:created xsi:type="dcterms:W3CDTF">2006-08-16T00:00:00Z</dcterms:created>
  <dcterms:modified xsi:type="dcterms:W3CDTF">2022-05-30T02:42:28Z</dcterms:modified>
</cp:coreProperties>
</file>