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60" r:id="rId2"/>
    <p:sldId id="259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62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10" r:id="rId45"/>
    <p:sldId id="311" r:id="rId46"/>
    <p:sldId id="303" r:id="rId47"/>
    <p:sldId id="304" r:id="rId48"/>
    <p:sldId id="305" r:id="rId49"/>
    <p:sldId id="306" r:id="rId50"/>
    <p:sldId id="307" r:id="rId51"/>
    <p:sldId id="308" r:id="rId52"/>
    <p:sldId id="309" r:id="rId5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A085"/>
    <a:srgbClr val="D78857"/>
    <a:srgbClr val="09C7C2"/>
    <a:srgbClr val="2C9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88571" autoAdjust="0"/>
  </p:normalViewPr>
  <p:slideViewPr>
    <p:cSldViewPr>
      <p:cViewPr varScale="1">
        <p:scale>
          <a:sx n="73" d="100"/>
          <a:sy n="73" d="100"/>
        </p:scale>
        <p:origin x="1008" y="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gi detia" userId="926788ea545ad7a8" providerId="LiveId" clId="{79682C97-3B48-4D51-8532-EB56A2C83F66}"/>
    <pc:docChg chg="undo redo custSel addSld delSld modSld sldOrd">
      <pc:chgData name="anggi detia" userId="926788ea545ad7a8" providerId="LiveId" clId="{79682C97-3B48-4D51-8532-EB56A2C83F66}" dt="2022-06-04T16:06:17.526" v="10389" actId="12385"/>
      <pc:docMkLst>
        <pc:docMk/>
      </pc:docMkLst>
      <pc:sldChg chg="modSp mod">
        <pc:chgData name="anggi detia" userId="926788ea545ad7a8" providerId="LiveId" clId="{79682C97-3B48-4D51-8532-EB56A2C83F66}" dt="2022-06-02T15:11:21.317" v="62"/>
        <pc:sldMkLst>
          <pc:docMk/>
          <pc:sldMk cId="3056263869" sldId="259"/>
        </pc:sldMkLst>
        <pc:spChg chg="mod">
          <ac:chgData name="anggi detia" userId="926788ea545ad7a8" providerId="LiveId" clId="{79682C97-3B48-4D51-8532-EB56A2C83F66}" dt="2022-06-02T15:11:21.317" v="62"/>
          <ac:spMkLst>
            <pc:docMk/>
            <pc:sldMk cId="3056263869" sldId="259"/>
            <ac:spMk id="24" creationId="{00000000-0000-0000-0000-000000000000}"/>
          </ac:spMkLst>
        </pc:spChg>
      </pc:sldChg>
      <pc:sldChg chg="modSp mod">
        <pc:chgData name="anggi detia" userId="926788ea545ad7a8" providerId="LiveId" clId="{79682C97-3B48-4D51-8532-EB56A2C83F66}" dt="2022-06-02T15:11:02.862" v="61" actId="20577"/>
        <pc:sldMkLst>
          <pc:docMk/>
          <pc:sldMk cId="928823533" sldId="260"/>
        </pc:sldMkLst>
        <pc:spChg chg="mod">
          <ac:chgData name="anggi detia" userId="926788ea545ad7a8" providerId="LiveId" clId="{79682C97-3B48-4D51-8532-EB56A2C83F66}" dt="2022-06-02T15:11:02.862" v="61" actId="20577"/>
          <ac:spMkLst>
            <pc:docMk/>
            <pc:sldMk cId="928823533" sldId="260"/>
            <ac:spMk id="9" creationId="{00000000-0000-0000-0000-000000000000}"/>
          </ac:spMkLst>
        </pc:spChg>
      </pc:sldChg>
      <pc:sldChg chg="addSp modSp mod modAnim">
        <pc:chgData name="anggi detia" userId="926788ea545ad7a8" providerId="LiveId" clId="{79682C97-3B48-4D51-8532-EB56A2C83F66}" dt="2022-06-02T15:22:41.688" v="211" actId="20577"/>
        <pc:sldMkLst>
          <pc:docMk/>
          <pc:sldMk cId="1480282681" sldId="261"/>
        </pc:sldMkLst>
        <pc:spChg chg="mod">
          <ac:chgData name="anggi detia" userId="926788ea545ad7a8" providerId="LiveId" clId="{79682C97-3B48-4D51-8532-EB56A2C83F66}" dt="2022-06-02T15:12:24.433" v="130" actId="14100"/>
          <ac:spMkLst>
            <pc:docMk/>
            <pc:sldMk cId="1480282681" sldId="261"/>
            <ac:spMk id="11" creationId="{00000000-0000-0000-0000-000000000000}"/>
          </ac:spMkLst>
        </pc:spChg>
        <pc:spChg chg="mod">
          <ac:chgData name="anggi detia" userId="926788ea545ad7a8" providerId="LiveId" clId="{79682C97-3B48-4D51-8532-EB56A2C83F66}" dt="2022-06-02T15:19:12.221" v="169" actId="207"/>
          <ac:spMkLst>
            <pc:docMk/>
            <pc:sldMk cId="1480282681" sldId="261"/>
            <ac:spMk id="16" creationId="{00000000-0000-0000-0000-000000000000}"/>
          </ac:spMkLst>
        </pc:spChg>
        <pc:spChg chg="mod">
          <ac:chgData name="anggi detia" userId="926788ea545ad7a8" providerId="LiveId" clId="{79682C97-3B48-4D51-8532-EB56A2C83F66}" dt="2022-06-02T15:11:31.056" v="63"/>
          <ac:spMkLst>
            <pc:docMk/>
            <pc:sldMk cId="1480282681" sldId="261"/>
            <ac:spMk id="21" creationId="{00000000-0000-0000-0000-000000000000}"/>
          </ac:spMkLst>
        </pc:spChg>
        <pc:spChg chg="add mod">
          <ac:chgData name="anggi detia" userId="926788ea545ad7a8" providerId="LiveId" clId="{79682C97-3B48-4D51-8532-EB56A2C83F66}" dt="2022-06-02T15:22:19.703" v="203" actId="1076"/>
          <ac:spMkLst>
            <pc:docMk/>
            <pc:sldMk cId="1480282681" sldId="261"/>
            <ac:spMk id="22" creationId="{7E96FD94-AC90-76A5-DEDC-BC3A861C3D67}"/>
          </ac:spMkLst>
        </pc:spChg>
        <pc:spChg chg="add mod">
          <ac:chgData name="anggi detia" userId="926788ea545ad7a8" providerId="LiveId" clId="{79682C97-3B48-4D51-8532-EB56A2C83F66}" dt="2022-06-02T15:22:41.688" v="211" actId="20577"/>
          <ac:spMkLst>
            <pc:docMk/>
            <pc:sldMk cId="1480282681" sldId="261"/>
            <ac:spMk id="23" creationId="{8380E7B6-608A-E5BA-EBC4-55D820D56EC3}"/>
          </ac:spMkLst>
        </pc:spChg>
        <pc:picChg chg="add mod">
          <ac:chgData name="anggi detia" userId="926788ea545ad7a8" providerId="LiveId" clId="{79682C97-3B48-4D51-8532-EB56A2C83F66}" dt="2022-06-02T15:22:08.151" v="202" actId="1076"/>
          <ac:picMkLst>
            <pc:docMk/>
            <pc:sldMk cId="1480282681" sldId="261"/>
            <ac:picMk id="3" creationId="{55F61F11-30E1-D6FD-8039-32BB8E40F419}"/>
          </ac:picMkLst>
        </pc:picChg>
        <pc:cxnChg chg="add mod">
          <ac:chgData name="anggi detia" userId="926788ea545ad7a8" providerId="LiveId" clId="{79682C97-3B48-4D51-8532-EB56A2C83F66}" dt="2022-06-02T15:19:45.650" v="174" actId="14100"/>
          <ac:cxnSpMkLst>
            <pc:docMk/>
            <pc:sldMk cId="1480282681" sldId="261"/>
            <ac:cxnSpMk id="5" creationId="{945AD722-1FA8-D902-75B7-F61581408815}"/>
          </ac:cxnSpMkLst>
        </pc:cxnChg>
        <pc:cxnChg chg="add mod">
          <ac:chgData name="anggi detia" userId="926788ea545ad7a8" providerId="LiveId" clId="{79682C97-3B48-4D51-8532-EB56A2C83F66}" dt="2022-06-02T15:20:46.666" v="183" actId="14100"/>
          <ac:cxnSpMkLst>
            <pc:docMk/>
            <pc:sldMk cId="1480282681" sldId="261"/>
            <ac:cxnSpMk id="8" creationId="{3AC9E298-63B8-0106-3928-0BE6EB86585F}"/>
          </ac:cxnSpMkLst>
        </pc:cxnChg>
      </pc:sldChg>
      <pc:sldChg chg="addSp modSp mod setBg">
        <pc:chgData name="anggi detia" userId="926788ea545ad7a8" providerId="LiveId" clId="{79682C97-3B48-4D51-8532-EB56A2C83F66}" dt="2022-06-03T14:23:11.086" v="3156" actId="1076"/>
        <pc:sldMkLst>
          <pc:docMk/>
          <pc:sldMk cId="3557809506" sldId="262"/>
        </pc:sldMkLst>
        <pc:spChg chg="add mod">
          <ac:chgData name="anggi detia" userId="926788ea545ad7a8" providerId="LiveId" clId="{79682C97-3B48-4D51-8532-EB56A2C83F66}" dt="2022-06-03T12:57:31.316" v="3013" actId="1076"/>
          <ac:spMkLst>
            <pc:docMk/>
            <pc:sldMk cId="3557809506" sldId="262"/>
            <ac:spMk id="2" creationId="{4B328FA4-6673-972C-D92F-8EC135DF7A18}"/>
          </ac:spMkLst>
        </pc:spChg>
        <pc:spChg chg="add mod">
          <ac:chgData name="anggi detia" userId="926788ea545ad7a8" providerId="LiveId" clId="{79682C97-3B48-4D51-8532-EB56A2C83F66}" dt="2022-06-03T14:23:07.038" v="3155" actId="1076"/>
          <ac:spMkLst>
            <pc:docMk/>
            <pc:sldMk cId="3557809506" sldId="262"/>
            <ac:spMk id="3" creationId="{0C59FB73-335B-1760-C784-FE0AE909BF37}"/>
          </ac:spMkLst>
        </pc:spChg>
        <pc:spChg chg="add mod">
          <ac:chgData name="anggi detia" userId="926788ea545ad7a8" providerId="LiveId" clId="{79682C97-3B48-4D51-8532-EB56A2C83F66}" dt="2022-06-03T14:22:54.703" v="3152" actId="1076"/>
          <ac:spMkLst>
            <pc:docMk/>
            <pc:sldMk cId="3557809506" sldId="262"/>
            <ac:spMk id="9" creationId="{868FF015-B6A8-6170-1F03-9612373C2664}"/>
          </ac:spMkLst>
        </pc:spChg>
        <pc:spChg chg="mod">
          <ac:chgData name="anggi detia" userId="926788ea545ad7a8" providerId="LiveId" clId="{79682C97-3B48-4D51-8532-EB56A2C83F66}" dt="2022-06-03T12:53:33.730" v="2976" actId="20577"/>
          <ac:spMkLst>
            <pc:docMk/>
            <pc:sldMk cId="3557809506" sldId="262"/>
            <ac:spMk id="11" creationId="{00000000-0000-0000-0000-000000000000}"/>
          </ac:spMkLst>
        </pc:spChg>
        <pc:spChg chg="mod">
          <ac:chgData name="anggi detia" userId="926788ea545ad7a8" providerId="LiveId" clId="{79682C97-3B48-4D51-8532-EB56A2C83F66}" dt="2022-06-02T15:11:38.505" v="64"/>
          <ac:spMkLst>
            <pc:docMk/>
            <pc:sldMk cId="3557809506" sldId="262"/>
            <ac:spMk id="15" creationId="{00000000-0000-0000-0000-000000000000}"/>
          </ac:spMkLst>
        </pc:spChg>
        <pc:spChg chg="add mod">
          <ac:chgData name="anggi detia" userId="926788ea545ad7a8" providerId="LiveId" clId="{79682C97-3B48-4D51-8532-EB56A2C83F66}" dt="2022-06-03T14:22:41.101" v="3149" actId="1076"/>
          <ac:spMkLst>
            <pc:docMk/>
            <pc:sldMk cId="3557809506" sldId="262"/>
            <ac:spMk id="17" creationId="{3A393EE4-574D-3722-9E37-C49189C9C2E3}"/>
          </ac:spMkLst>
        </pc:spChg>
        <pc:spChg chg="add mod">
          <ac:chgData name="anggi detia" userId="926788ea545ad7a8" providerId="LiveId" clId="{79682C97-3B48-4D51-8532-EB56A2C83F66}" dt="2022-06-03T14:22:34.956" v="3148" actId="1076"/>
          <ac:spMkLst>
            <pc:docMk/>
            <pc:sldMk cId="3557809506" sldId="262"/>
            <ac:spMk id="19" creationId="{FB54DC09-20FB-921F-B769-F1587DD67D72}"/>
          </ac:spMkLst>
        </pc:spChg>
        <pc:spChg chg="add mod">
          <ac:chgData name="anggi detia" userId="926788ea545ad7a8" providerId="LiveId" clId="{79682C97-3B48-4D51-8532-EB56A2C83F66}" dt="2022-06-03T14:22:16.169" v="3144" actId="1076"/>
          <ac:spMkLst>
            <pc:docMk/>
            <pc:sldMk cId="3557809506" sldId="262"/>
            <ac:spMk id="23" creationId="{C29C906F-D1DD-43C1-6240-7B5AB3C51600}"/>
          </ac:spMkLst>
        </pc:spChg>
        <pc:spChg chg="add mod">
          <ac:chgData name="anggi detia" userId="926788ea545ad7a8" providerId="LiveId" clId="{79682C97-3B48-4D51-8532-EB56A2C83F66}" dt="2022-06-03T14:22:10.738" v="3143" actId="1076"/>
          <ac:spMkLst>
            <pc:docMk/>
            <pc:sldMk cId="3557809506" sldId="262"/>
            <ac:spMk id="24" creationId="{6CD5BE6F-60C5-649F-EFD7-E74CCC7EF505}"/>
          </ac:spMkLst>
        </pc:spChg>
        <pc:spChg chg="add mod">
          <ac:chgData name="anggi detia" userId="926788ea545ad7a8" providerId="LiveId" clId="{79682C97-3B48-4D51-8532-EB56A2C83F66}" dt="2022-06-03T14:23:11.086" v="3156" actId="1076"/>
          <ac:spMkLst>
            <pc:docMk/>
            <pc:sldMk cId="3557809506" sldId="262"/>
            <ac:spMk id="25" creationId="{637ED500-2093-2EA5-1D89-BFD501AA99D9}"/>
          </ac:spMkLst>
        </pc:spChg>
        <pc:spChg chg="add mod">
          <ac:chgData name="anggi detia" userId="926788ea545ad7a8" providerId="LiveId" clId="{79682C97-3B48-4D51-8532-EB56A2C83F66}" dt="2022-06-03T14:23:04.223" v="3154" actId="1076"/>
          <ac:spMkLst>
            <pc:docMk/>
            <pc:sldMk cId="3557809506" sldId="262"/>
            <ac:spMk id="26" creationId="{AF0523DB-9D48-A1A5-BC03-519EB6C772D3}"/>
          </ac:spMkLst>
        </pc:spChg>
        <pc:cxnChg chg="add mod">
          <ac:chgData name="anggi detia" userId="926788ea545ad7a8" providerId="LiveId" clId="{79682C97-3B48-4D51-8532-EB56A2C83F66}" dt="2022-06-03T14:22:45.434" v="3150" actId="14100"/>
          <ac:cxnSpMkLst>
            <pc:docMk/>
            <pc:sldMk cId="3557809506" sldId="262"/>
            <ac:cxnSpMk id="5" creationId="{21C45281-AA82-3F69-8626-B337A8E54893}"/>
          </ac:cxnSpMkLst>
        </pc:cxnChg>
        <pc:cxnChg chg="add mod">
          <ac:chgData name="anggi detia" userId="926788ea545ad7a8" providerId="LiveId" clId="{79682C97-3B48-4D51-8532-EB56A2C83F66}" dt="2022-06-03T14:22:49.900" v="3151" actId="1076"/>
          <ac:cxnSpMkLst>
            <pc:docMk/>
            <pc:sldMk cId="3557809506" sldId="262"/>
            <ac:cxnSpMk id="8" creationId="{AB0DEE61-19C3-C0A8-7106-E9885EB64C26}"/>
          </ac:cxnSpMkLst>
        </pc:cxnChg>
        <pc:cxnChg chg="add mod">
          <ac:chgData name="anggi detia" userId="926788ea545ad7a8" providerId="LiveId" clId="{79682C97-3B48-4D51-8532-EB56A2C83F66}" dt="2022-06-03T14:22:30.589" v="3147" actId="1076"/>
          <ac:cxnSpMkLst>
            <pc:docMk/>
            <pc:sldMk cId="3557809506" sldId="262"/>
            <ac:cxnSpMk id="16" creationId="{5955BB25-0412-8EC8-E2D9-45E5B5DE3D34}"/>
          </ac:cxnSpMkLst>
        </pc:cxnChg>
        <pc:cxnChg chg="add mod">
          <ac:chgData name="anggi detia" userId="926788ea545ad7a8" providerId="LiveId" clId="{79682C97-3B48-4D51-8532-EB56A2C83F66}" dt="2022-06-03T14:22:21.243" v="3145" actId="1076"/>
          <ac:cxnSpMkLst>
            <pc:docMk/>
            <pc:sldMk cId="3557809506" sldId="262"/>
            <ac:cxnSpMk id="18" creationId="{CC7D7C28-8873-9128-B030-C1F5E9E982FC}"/>
          </ac:cxnSpMkLst>
        </pc:cxnChg>
        <pc:cxnChg chg="add mod">
          <ac:chgData name="anggi detia" userId="926788ea545ad7a8" providerId="LiveId" clId="{79682C97-3B48-4D51-8532-EB56A2C83F66}" dt="2022-06-03T14:22:04.951" v="3142" actId="1076"/>
          <ac:cxnSpMkLst>
            <pc:docMk/>
            <pc:sldMk cId="3557809506" sldId="262"/>
            <ac:cxnSpMk id="20" creationId="{EE9F634F-A1B2-1246-1BF3-9341DE03DB6C}"/>
          </ac:cxnSpMkLst>
        </pc:cxnChg>
        <pc:cxnChg chg="add mod">
          <ac:chgData name="anggi detia" userId="926788ea545ad7a8" providerId="LiveId" clId="{79682C97-3B48-4D51-8532-EB56A2C83F66}" dt="2022-06-03T14:21:52.529" v="3139" actId="1076"/>
          <ac:cxnSpMkLst>
            <pc:docMk/>
            <pc:sldMk cId="3557809506" sldId="262"/>
            <ac:cxnSpMk id="21" creationId="{DFE1DE07-1492-9FAB-6DD6-966AD6D54D66}"/>
          </ac:cxnSpMkLst>
        </pc:cxnChg>
      </pc:sldChg>
      <pc:sldChg chg="addSp delSp modSp add mod setBg delAnim">
        <pc:chgData name="anggi detia" userId="926788ea545ad7a8" providerId="LiveId" clId="{79682C97-3B48-4D51-8532-EB56A2C83F66}" dt="2022-06-03T02:09:03.001" v="670" actId="207"/>
        <pc:sldMkLst>
          <pc:docMk/>
          <pc:sldMk cId="3038967076" sldId="263"/>
        </pc:sldMkLst>
        <pc:spChg chg="add mod">
          <ac:chgData name="anggi detia" userId="926788ea545ad7a8" providerId="LiveId" clId="{79682C97-3B48-4D51-8532-EB56A2C83F66}" dt="2022-06-03T02:02:23.200" v="641" actId="207"/>
          <ac:spMkLst>
            <pc:docMk/>
            <pc:sldMk cId="3038967076" sldId="263"/>
            <ac:spMk id="2" creationId="{E3814487-AA38-1C46-B05C-2EDEC9AC9F7A}"/>
          </ac:spMkLst>
        </pc:spChg>
        <pc:spChg chg="add mod">
          <ac:chgData name="anggi detia" userId="926788ea545ad7a8" providerId="LiveId" clId="{79682C97-3B48-4D51-8532-EB56A2C83F66}" dt="2022-06-03T00:47:34.197" v="325" actId="14100"/>
          <ac:spMkLst>
            <pc:docMk/>
            <pc:sldMk cId="3038967076" sldId="263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3T00:51:08.419" v="334" actId="113"/>
          <ac:spMkLst>
            <pc:docMk/>
            <pc:sldMk cId="3038967076" sldId="263"/>
            <ac:spMk id="4" creationId="{1A7BED1F-73C5-72DF-4521-0BFE048F4861}"/>
          </ac:spMkLst>
        </pc:spChg>
        <pc:spChg chg="add mod">
          <ac:chgData name="anggi detia" userId="926788ea545ad7a8" providerId="LiveId" clId="{79682C97-3B48-4D51-8532-EB56A2C83F66}" dt="2022-06-03T02:08:58.639" v="669" actId="207"/>
          <ac:spMkLst>
            <pc:docMk/>
            <pc:sldMk cId="3038967076" sldId="263"/>
            <ac:spMk id="6" creationId="{11B341FA-1D84-4AFD-03B1-FED676631882}"/>
          </ac:spMkLst>
        </pc:spChg>
        <pc:spChg chg="add mod">
          <ac:chgData name="anggi detia" userId="926788ea545ad7a8" providerId="LiveId" clId="{79682C97-3B48-4D51-8532-EB56A2C83F66}" dt="2022-06-03T00:47:27.748" v="324" actId="14100"/>
          <ac:spMkLst>
            <pc:docMk/>
            <pc:sldMk cId="3038967076" sldId="263"/>
            <ac:spMk id="13" creationId="{08509028-55C2-DDC4-373E-694C70486871}"/>
          </ac:spMkLst>
        </pc:spChg>
        <pc:spChg chg="add mod">
          <ac:chgData name="anggi detia" userId="926788ea545ad7a8" providerId="LiveId" clId="{79682C97-3B48-4D51-8532-EB56A2C83F66}" dt="2022-06-03T02:09:03.001" v="670" actId="207"/>
          <ac:spMkLst>
            <pc:docMk/>
            <pc:sldMk cId="3038967076" sldId="263"/>
            <ac:spMk id="14" creationId="{FF2A79DD-C111-7B33-E324-F48F587F22A8}"/>
          </ac:spMkLst>
        </pc:spChg>
        <pc:spChg chg="del mod">
          <ac:chgData name="anggi detia" userId="926788ea545ad7a8" providerId="LiveId" clId="{79682C97-3B48-4D51-8532-EB56A2C83F66}" dt="2022-06-02T15:30:10.080" v="266" actId="478"/>
          <ac:spMkLst>
            <pc:docMk/>
            <pc:sldMk cId="3038967076" sldId="263"/>
            <ac:spMk id="16" creationId="{00000000-0000-0000-0000-000000000000}"/>
          </ac:spMkLst>
        </pc:spChg>
        <pc:spChg chg="del">
          <ac:chgData name="anggi detia" userId="926788ea545ad7a8" providerId="LiveId" clId="{79682C97-3B48-4D51-8532-EB56A2C83F66}" dt="2022-06-02T15:27:39.533" v="213" actId="478"/>
          <ac:spMkLst>
            <pc:docMk/>
            <pc:sldMk cId="3038967076" sldId="263"/>
            <ac:spMk id="22" creationId="{7E96FD94-AC90-76A5-DEDC-BC3A861C3D67}"/>
          </ac:spMkLst>
        </pc:spChg>
        <pc:spChg chg="del mod">
          <ac:chgData name="anggi detia" userId="926788ea545ad7a8" providerId="LiveId" clId="{79682C97-3B48-4D51-8532-EB56A2C83F66}" dt="2022-06-03T00:43:45.113" v="314" actId="478"/>
          <ac:spMkLst>
            <pc:docMk/>
            <pc:sldMk cId="3038967076" sldId="263"/>
            <ac:spMk id="23" creationId="{8380E7B6-608A-E5BA-EBC4-55D820D56EC3}"/>
          </ac:spMkLst>
        </pc:spChg>
        <pc:grpChg chg="mod">
          <ac:chgData name="anggi detia" userId="926788ea545ad7a8" providerId="LiveId" clId="{79682C97-3B48-4D51-8532-EB56A2C83F66}" dt="2022-06-02T15:30:06.967" v="265" actId="1076"/>
          <ac:grpSpMkLst>
            <pc:docMk/>
            <pc:sldMk cId="3038967076" sldId="263"/>
            <ac:grpSpMk id="17" creationId="{00000000-0000-0000-0000-000000000000}"/>
          </ac:grpSpMkLst>
        </pc:grpChg>
        <pc:picChg chg="del">
          <ac:chgData name="anggi detia" userId="926788ea545ad7a8" providerId="LiveId" clId="{79682C97-3B48-4D51-8532-EB56A2C83F66}" dt="2022-06-02T15:27:43.637" v="215" actId="478"/>
          <ac:picMkLst>
            <pc:docMk/>
            <pc:sldMk cId="3038967076" sldId="263"/>
            <ac:picMk id="3" creationId="{55F61F11-30E1-D6FD-8039-32BB8E40F419}"/>
          </ac:picMkLst>
        </pc:picChg>
        <pc:cxnChg chg="del">
          <ac:chgData name="anggi detia" userId="926788ea545ad7a8" providerId="LiveId" clId="{79682C97-3B48-4D51-8532-EB56A2C83F66}" dt="2022-06-02T15:27:42.232" v="214" actId="478"/>
          <ac:cxnSpMkLst>
            <pc:docMk/>
            <pc:sldMk cId="3038967076" sldId="263"/>
            <ac:cxnSpMk id="5" creationId="{945AD722-1FA8-D902-75B7-F61581408815}"/>
          </ac:cxnSpMkLst>
        </pc:cxnChg>
        <pc:cxnChg chg="del">
          <ac:chgData name="anggi detia" userId="926788ea545ad7a8" providerId="LiveId" clId="{79682C97-3B48-4D51-8532-EB56A2C83F66}" dt="2022-06-02T15:27:46.292" v="216" actId="478"/>
          <ac:cxnSpMkLst>
            <pc:docMk/>
            <pc:sldMk cId="3038967076" sldId="263"/>
            <ac:cxnSpMk id="8" creationId="{3AC9E298-63B8-0106-3928-0BE6EB86585F}"/>
          </ac:cxnSpMkLst>
        </pc:cxnChg>
      </pc:sldChg>
      <pc:sldChg chg="modSp add mod setBg">
        <pc:chgData name="anggi detia" userId="926788ea545ad7a8" providerId="LiveId" clId="{79682C97-3B48-4D51-8532-EB56A2C83F66}" dt="2022-06-03T02:07:18.153" v="665"/>
        <pc:sldMkLst>
          <pc:docMk/>
          <pc:sldMk cId="3106669204" sldId="264"/>
        </pc:sldMkLst>
        <pc:spChg chg="mod">
          <ac:chgData name="anggi detia" userId="926788ea545ad7a8" providerId="LiveId" clId="{79682C97-3B48-4D51-8532-EB56A2C83F66}" dt="2022-06-03T02:02:30.310" v="642" actId="207"/>
          <ac:spMkLst>
            <pc:docMk/>
            <pc:sldMk cId="3106669204" sldId="264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3T01:58:08.194" v="631" actId="1076"/>
          <ac:spMkLst>
            <pc:docMk/>
            <pc:sldMk cId="3106669204" sldId="264"/>
            <ac:spMk id="3" creationId="{D7629250-28C8-C0F4-A0CB-6A0A460C6306}"/>
          </ac:spMkLst>
        </pc:spChg>
        <pc:spChg chg="mod">
          <ac:chgData name="anggi detia" userId="926788ea545ad7a8" providerId="LiveId" clId="{79682C97-3B48-4D51-8532-EB56A2C83F66}" dt="2022-06-03T00:54:13.841" v="354" actId="20577"/>
          <ac:spMkLst>
            <pc:docMk/>
            <pc:sldMk cId="3106669204" sldId="264"/>
            <ac:spMk id="4" creationId="{1A7BED1F-73C5-72DF-4521-0BFE048F4861}"/>
          </ac:spMkLst>
        </pc:spChg>
        <pc:spChg chg="mod">
          <ac:chgData name="anggi detia" userId="926788ea545ad7a8" providerId="LiveId" clId="{79682C97-3B48-4D51-8532-EB56A2C83F66}" dt="2022-06-03T02:06:06.419" v="648" actId="207"/>
          <ac:spMkLst>
            <pc:docMk/>
            <pc:sldMk cId="3106669204" sldId="264"/>
            <ac:spMk id="6" creationId="{11B341FA-1D84-4AFD-03B1-FED676631882}"/>
          </ac:spMkLst>
        </pc:spChg>
        <pc:spChg chg="mod">
          <ac:chgData name="anggi detia" userId="926788ea545ad7a8" providerId="LiveId" clId="{79682C97-3B48-4D51-8532-EB56A2C83F66}" dt="2022-06-03T01:58:04.533" v="630" actId="1076"/>
          <ac:spMkLst>
            <pc:docMk/>
            <pc:sldMk cId="3106669204" sldId="264"/>
            <ac:spMk id="13" creationId="{08509028-55C2-DDC4-373E-694C70486871}"/>
          </ac:spMkLst>
        </pc:spChg>
        <pc:spChg chg="mod">
          <ac:chgData name="anggi detia" userId="926788ea545ad7a8" providerId="LiveId" clId="{79682C97-3B48-4D51-8532-EB56A2C83F66}" dt="2022-06-03T02:06:41.626" v="655" actId="207"/>
          <ac:spMkLst>
            <pc:docMk/>
            <pc:sldMk cId="3106669204" sldId="264"/>
            <ac:spMk id="14" creationId="{FF2A79DD-C111-7B33-E324-F48F587F22A8}"/>
          </ac:spMkLst>
        </pc:spChg>
      </pc:sldChg>
      <pc:sldChg chg="modSp add mod setBg">
        <pc:chgData name="anggi detia" userId="926788ea545ad7a8" providerId="LiveId" clId="{79682C97-3B48-4D51-8532-EB56A2C83F66}" dt="2022-06-03T02:09:27.288" v="674" actId="207"/>
        <pc:sldMkLst>
          <pc:docMk/>
          <pc:sldMk cId="591401712" sldId="265"/>
        </pc:sldMkLst>
        <pc:spChg chg="mod">
          <ac:chgData name="anggi detia" userId="926788ea545ad7a8" providerId="LiveId" clId="{79682C97-3B48-4D51-8532-EB56A2C83F66}" dt="2022-06-03T02:03:43.204" v="643" actId="207"/>
          <ac:spMkLst>
            <pc:docMk/>
            <pc:sldMk cId="591401712" sldId="265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3T01:59:21.078" v="633" actId="207"/>
          <ac:spMkLst>
            <pc:docMk/>
            <pc:sldMk cId="591401712" sldId="265"/>
            <ac:spMk id="3" creationId="{D7629250-28C8-C0F4-A0CB-6A0A460C6306}"/>
          </ac:spMkLst>
        </pc:spChg>
        <pc:spChg chg="mod">
          <ac:chgData name="anggi detia" userId="926788ea545ad7a8" providerId="LiveId" clId="{79682C97-3B48-4D51-8532-EB56A2C83F66}" dt="2022-06-03T01:04:01.126" v="378" actId="11"/>
          <ac:spMkLst>
            <pc:docMk/>
            <pc:sldMk cId="591401712" sldId="265"/>
            <ac:spMk id="4" creationId="{1A7BED1F-73C5-72DF-4521-0BFE048F4861}"/>
          </ac:spMkLst>
        </pc:spChg>
        <pc:spChg chg="mod">
          <ac:chgData name="anggi detia" userId="926788ea545ad7a8" providerId="LiveId" clId="{79682C97-3B48-4D51-8532-EB56A2C83F66}" dt="2022-06-03T02:09:27.288" v="674" actId="207"/>
          <ac:spMkLst>
            <pc:docMk/>
            <pc:sldMk cId="591401712" sldId="265"/>
            <ac:spMk id="6" creationId="{11B341FA-1D84-4AFD-03B1-FED676631882}"/>
          </ac:spMkLst>
        </pc:spChg>
        <pc:spChg chg="mod">
          <ac:chgData name="anggi detia" userId="926788ea545ad7a8" providerId="LiveId" clId="{79682C97-3B48-4D51-8532-EB56A2C83F66}" dt="2022-06-03T01:59:35.773" v="636" actId="207"/>
          <ac:spMkLst>
            <pc:docMk/>
            <pc:sldMk cId="591401712" sldId="265"/>
            <ac:spMk id="13" creationId="{08509028-55C2-DDC4-373E-694C70486871}"/>
          </ac:spMkLst>
        </pc:spChg>
        <pc:spChg chg="mod">
          <ac:chgData name="anggi detia" userId="926788ea545ad7a8" providerId="LiveId" clId="{79682C97-3B48-4D51-8532-EB56A2C83F66}" dt="2022-06-03T02:04:40.382" v="647" actId="207"/>
          <ac:spMkLst>
            <pc:docMk/>
            <pc:sldMk cId="591401712" sldId="265"/>
            <ac:spMk id="14" creationId="{FF2A79DD-C111-7B33-E324-F48F587F22A8}"/>
          </ac:spMkLst>
        </pc:spChg>
        <pc:grpChg chg="mod">
          <ac:chgData name="anggi detia" userId="926788ea545ad7a8" providerId="LiveId" clId="{79682C97-3B48-4D51-8532-EB56A2C83F66}" dt="2022-06-03T01:57:42.627" v="625" actId="1076"/>
          <ac:grpSpMkLst>
            <pc:docMk/>
            <pc:sldMk cId="591401712" sldId="265"/>
            <ac:grpSpMk id="17" creationId="{00000000-0000-0000-0000-000000000000}"/>
          </ac:grpSpMkLst>
        </pc:grpChg>
      </pc:sldChg>
      <pc:sldChg chg="addSp delSp modSp add mod setBg">
        <pc:chgData name="anggi detia" userId="926788ea545ad7a8" providerId="LiveId" clId="{79682C97-3B48-4D51-8532-EB56A2C83F66}" dt="2022-06-03T10:20:59.186" v="1794" actId="207"/>
        <pc:sldMkLst>
          <pc:docMk/>
          <pc:sldMk cId="3650782893" sldId="266"/>
        </pc:sldMkLst>
        <pc:spChg chg="mod">
          <ac:chgData name="anggi detia" userId="926788ea545ad7a8" providerId="LiveId" clId="{79682C97-3B48-4D51-8532-EB56A2C83F66}" dt="2022-06-03T02:02:11.051" v="639" actId="207"/>
          <ac:spMkLst>
            <pc:docMk/>
            <pc:sldMk cId="3650782893" sldId="266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3T10:20:59.186" v="1794" actId="207"/>
          <ac:spMkLst>
            <pc:docMk/>
            <pc:sldMk cId="3650782893" sldId="266"/>
            <ac:spMk id="3" creationId="{D7629250-28C8-C0F4-A0CB-6A0A460C6306}"/>
          </ac:spMkLst>
        </pc:spChg>
        <pc:spChg chg="del mod">
          <ac:chgData name="anggi detia" userId="926788ea545ad7a8" providerId="LiveId" clId="{79682C97-3B48-4D51-8532-EB56A2C83F66}" dt="2022-06-03T01:13:41.489" v="455" actId="478"/>
          <ac:spMkLst>
            <pc:docMk/>
            <pc:sldMk cId="3650782893" sldId="266"/>
            <ac:spMk id="4" creationId="{1A7BED1F-73C5-72DF-4521-0BFE048F4861}"/>
          </ac:spMkLst>
        </pc:spChg>
        <pc:spChg chg="del">
          <ac:chgData name="anggi detia" userId="926788ea545ad7a8" providerId="LiveId" clId="{79682C97-3B48-4D51-8532-EB56A2C83F66}" dt="2022-06-03T01:13:44.968" v="456" actId="478"/>
          <ac:spMkLst>
            <pc:docMk/>
            <pc:sldMk cId="3650782893" sldId="266"/>
            <ac:spMk id="6" creationId="{11B341FA-1D84-4AFD-03B1-FED676631882}"/>
          </ac:spMkLst>
        </pc:spChg>
        <pc:spChg chg="del mod">
          <ac:chgData name="anggi detia" userId="926788ea545ad7a8" providerId="LiveId" clId="{79682C97-3B48-4D51-8532-EB56A2C83F66}" dt="2022-06-03T01:16:37.998" v="492" actId="478"/>
          <ac:spMkLst>
            <pc:docMk/>
            <pc:sldMk cId="3650782893" sldId="266"/>
            <ac:spMk id="13" creationId="{08509028-55C2-DDC4-373E-694C70486871}"/>
          </ac:spMkLst>
        </pc:spChg>
        <pc:spChg chg="add del mod">
          <ac:chgData name="anggi detia" userId="926788ea545ad7a8" providerId="LiveId" clId="{79682C97-3B48-4D51-8532-EB56A2C83F66}" dt="2022-06-03T02:20:11.819" v="761" actId="207"/>
          <ac:spMkLst>
            <pc:docMk/>
            <pc:sldMk cId="3650782893" sldId="266"/>
            <ac:spMk id="14" creationId="{FF2A79DD-C111-7B33-E324-F48F587F22A8}"/>
          </ac:spMkLst>
        </pc:spChg>
        <pc:spChg chg="add del">
          <ac:chgData name="anggi detia" userId="926788ea545ad7a8" providerId="LiveId" clId="{79682C97-3B48-4D51-8532-EB56A2C83F66}" dt="2022-06-03T01:22:54.873" v="498" actId="22"/>
          <ac:spMkLst>
            <pc:docMk/>
            <pc:sldMk cId="3650782893" sldId="266"/>
            <ac:spMk id="15" creationId="{E4577C33-929B-7610-9A0C-E3EFE76B8C14}"/>
          </ac:spMkLst>
        </pc:spChg>
        <pc:spChg chg="add mod">
          <ac:chgData name="anggi detia" userId="926788ea545ad7a8" providerId="LiveId" clId="{79682C97-3B48-4D51-8532-EB56A2C83F66}" dt="2022-06-03T01:37:10.367" v="564" actId="1076"/>
          <ac:spMkLst>
            <pc:docMk/>
            <pc:sldMk cId="3650782893" sldId="266"/>
            <ac:spMk id="22" creationId="{AC513620-FEB0-FAB8-6F1C-F26C275FA4BB}"/>
          </ac:spMkLst>
        </pc:spChg>
        <pc:picChg chg="add del mod">
          <ac:chgData name="anggi detia" userId="926788ea545ad7a8" providerId="LiveId" clId="{79682C97-3B48-4D51-8532-EB56A2C83F66}" dt="2022-06-03T01:25:33.193" v="511" actId="478"/>
          <ac:picMkLst>
            <pc:docMk/>
            <pc:sldMk cId="3650782893" sldId="266"/>
            <ac:picMk id="8" creationId="{F99929D2-66F5-ED01-3A42-3A9ED07BF13E}"/>
          </ac:picMkLst>
        </pc:picChg>
        <pc:picChg chg="add del mod">
          <ac:chgData name="anggi detia" userId="926788ea545ad7a8" providerId="LiveId" clId="{79682C97-3B48-4D51-8532-EB56A2C83F66}" dt="2022-06-03T01:33:47.241" v="548" actId="478"/>
          <ac:picMkLst>
            <pc:docMk/>
            <pc:sldMk cId="3650782893" sldId="266"/>
            <ac:picMk id="10" creationId="{27E9B04B-7DC3-F700-5ECD-2F03B44E1FF8}"/>
          </ac:picMkLst>
        </pc:picChg>
        <pc:picChg chg="add del mod modCrop">
          <ac:chgData name="anggi detia" userId="926788ea545ad7a8" providerId="LiveId" clId="{79682C97-3B48-4D51-8532-EB56A2C83F66}" dt="2022-06-03T01:33:52.799" v="551" actId="478"/>
          <ac:picMkLst>
            <pc:docMk/>
            <pc:sldMk cId="3650782893" sldId="266"/>
            <ac:picMk id="16" creationId="{F815FCAC-C713-A183-CB28-8C6E7F891955}"/>
          </ac:picMkLst>
        </pc:picChg>
        <pc:picChg chg="add mod">
          <ac:chgData name="anggi detia" userId="926788ea545ad7a8" providerId="LiveId" clId="{79682C97-3B48-4D51-8532-EB56A2C83F66}" dt="2022-06-03T01:34:34.640" v="558" actId="1076"/>
          <ac:picMkLst>
            <pc:docMk/>
            <pc:sldMk cId="3650782893" sldId="266"/>
            <ac:picMk id="23" creationId="{BEA35454-64FB-34BF-20DF-942A9CDADE32}"/>
          </ac:picMkLst>
        </pc:picChg>
        <pc:picChg chg="add mod">
          <ac:chgData name="anggi detia" userId="926788ea545ad7a8" providerId="LiveId" clId="{79682C97-3B48-4D51-8532-EB56A2C83F66}" dt="2022-06-03T01:38:19.411" v="569" actId="1076"/>
          <ac:picMkLst>
            <pc:docMk/>
            <pc:sldMk cId="3650782893" sldId="266"/>
            <ac:picMk id="24" creationId="{CF3BE05D-29EA-2804-E094-97BCF3FD265C}"/>
          </ac:picMkLst>
        </pc:picChg>
        <pc:picChg chg="add mod">
          <ac:chgData name="anggi detia" userId="926788ea545ad7a8" providerId="LiveId" clId="{79682C97-3B48-4D51-8532-EB56A2C83F66}" dt="2022-06-03T02:13:01.717" v="702" actId="1076"/>
          <ac:picMkLst>
            <pc:docMk/>
            <pc:sldMk cId="3650782893" sldId="266"/>
            <ac:picMk id="26" creationId="{137C59BC-8AE6-2F8C-46FF-2FB9ECA72E04}"/>
          </ac:picMkLst>
        </pc:picChg>
      </pc:sldChg>
      <pc:sldChg chg="addSp delSp modSp add mod setBg">
        <pc:chgData name="anggi detia" userId="926788ea545ad7a8" providerId="LiveId" clId="{79682C97-3B48-4D51-8532-EB56A2C83F66}" dt="2022-06-03T03:03:43.090" v="1120" actId="1076"/>
        <pc:sldMkLst>
          <pc:docMk/>
          <pc:sldMk cId="2075629979" sldId="267"/>
        </pc:sldMkLst>
        <pc:spChg chg="mod">
          <ac:chgData name="anggi detia" userId="926788ea545ad7a8" providerId="LiveId" clId="{79682C97-3B48-4D51-8532-EB56A2C83F66}" dt="2022-06-03T02:26:02.806" v="768" actId="207"/>
          <ac:spMkLst>
            <pc:docMk/>
            <pc:sldMk cId="2075629979" sldId="267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3T03:03:06.560" v="1115" actId="207"/>
          <ac:spMkLst>
            <pc:docMk/>
            <pc:sldMk cId="2075629979" sldId="267"/>
            <ac:spMk id="12" creationId="{74B3A7A6-6473-6F8C-F47F-0D2537996549}"/>
          </ac:spMkLst>
        </pc:spChg>
        <pc:spChg chg="mod">
          <ac:chgData name="anggi detia" userId="926788ea545ad7a8" providerId="LiveId" clId="{79682C97-3B48-4D51-8532-EB56A2C83F66}" dt="2022-06-03T03:03:12.543" v="1116" actId="207"/>
          <ac:spMkLst>
            <pc:docMk/>
            <pc:sldMk cId="2075629979" sldId="267"/>
            <ac:spMk id="14" creationId="{FF2A79DD-C111-7B33-E324-F48F587F22A8}"/>
          </ac:spMkLst>
        </pc:spChg>
        <pc:spChg chg="del">
          <ac:chgData name="anggi detia" userId="926788ea545ad7a8" providerId="LiveId" clId="{79682C97-3B48-4D51-8532-EB56A2C83F66}" dt="2022-06-03T02:13:42.036" v="706" actId="478"/>
          <ac:spMkLst>
            <pc:docMk/>
            <pc:sldMk cId="2075629979" sldId="267"/>
            <ac:spMk id="22" creationId="{AC513620-FEB0-FAB8-6F1C-F26C275FA4BB}"/>
          </ac:spMkLst>
        </pc:spChg>
        <pc:spChg chg="add mod">
          <ac:chgData name="anggi detia" userId="926788ea545ad7a8" providerId="LiveId" clId="{79682C97-3B48-4D51-8532-EB56A2C83F66}" dt="2022-06-03T03:03:22.615" v="1117" actId="207"/>
          <ac:spMkLst>
            <pc:docMk/>
            <pc:sldMk cId="2075629979" sldId="267"/>
            <ac:spMk id="25" creationId="{DAEA2713-B459-9521-48AF-CC74359396EF}"/>
          </ac:spMkLst>
        </pc:spChg>
        <pc:spChg chg="add del">
          <ac:chgData name="anggi detia" userId="926788ea545ad7a8" providerId="LiveId" clId="{79682C97-3B48-4D51-8532-EB56A2C83F66}" dt="2022-06-03T02:17:36.116" v="734" actId="22"/>
          <ac:spMkLst>
            <pc:docMk/>
            <pc:sldMk cId="2075629979" sldId="267"/>
            <ac:spMk id="27" creationId="{8B826F6D-1A9C-1712-7AEC-3A54F1FD5FF1}"/>
          </ac:spMkLst>
        </pc:spChg>
        <pc:spChg chg="add mod">
          <ac:chgData name="anggi detia" userId="926788ea545ad7a8" providerId="LiveId" clId="{79682C97-3B48-4D51-8532-EB56A2C83F66}" dt="2022-06-03T03:03:27.937" v="1118" actId="207"/>
          <ac:spMkLst>
            <pc:docMk/>
            <pc:sldMk cId="2075629979" sldId="267"/>
            <ac:spMk id="28" creationId="{A051215D-A934-80AC-8E0F-3A25CD3FCF71}"/>
          </ac:spMkLst>
        </pc:spChg>
        <pc:spChg chg="add mod">
          <ac:chgData name="anggi detia" userId="926788ea545ad7a8" providerId="LiveId" clId="{79682C97-3B48-4D51-8532-EB56A2C83F66}" dt="2022-06-03T03:02:04.748" v="1107" actId="1076"/>
          <ac:spMkLst>
            <pc:docMk/>
            <pc:sldMk cId="2075629979" sldId="267"/>
            <ac:spMk id="34" creationId="{3E95F032-D13F-99B7-FB70-8D347BA7A869}"/>
          </ac:spMkLst>
        </pc:spChg>
        <pc:spChg chg="add del mod">
          <ac:chgData name="anggi detia" userId="926788ea545ad7a8" providerId="LiveId" clId="{79682C97-3B48-4D51-8532-EB56A2C83F66}" dt="2022-06-03T02:59:49.772" v="1078"/>
          <ac:spMkLst>
            <pc:docMk/>
            <pc:sldMk cId="2075629979" sldId="267"/>
            <ac:spMk id="35" creationId="{2EDC5D5D-661E-DA74-B11F-8BCA10B9AA4D}"/>
          </ac:spMkLst>
        </pc:spChg>
        <pc:spChg chg="add mod">
          <ac:chgData name="anggi detia" userId="926788ea545ad7a8" providerId="LiveId" clId="{79682C97-3B48-4D51-8532-EB56A2C83F66}" dt="2022-06-03T03:02:17.051" v="1109" actId="1076"/>
          <ac:spMkLst>
            <pc:docMk/>
            <pc:sldMk cId="2075629979" sldId="267"/>
            <ac:spMk id="36" creationId="{E4C720CB-7F1A-0DBF-299F-E76E5A296D05}"/>
          </ac:spMkLst>
        </pc:spChg>
        <pc:spChg chg="add mod">
          <ac:chgData name="anggi detia" userId="926788ea545ad7a8" providerId="LiveId" clId="{79682C97-3B48-4D51-8532-EB56A2C83F66}" dt="2022-06-03T03:01:49.065" v="1105" actId="20577"/>
          <ac:spMkLst>
            <pc:docMk/>
            <pc:sldMk cId="2075629979" sldId="267"/>
            <ac:spMk id="37" creationId="{FFA7A97C-EC04-86AA-087B-27ECF65CEC9E}"/>
          </ac:spMkLst>
        </pc:spChg>
        <pc:spChg chg="add del mod">
          <ac:chgData name="anggi detia" userId="926788ea545ad7a8" providerId="LiveId" clId="{79682C97-3B48-4D51-8532-EB56A2C83F66}" dt="2022-06-03T03:01:41.535" v="1102"/>
          <ac:spMkLst>
            <pc:docMk/>
            <pc:sldMk cId="2075629979" sldId="267"/>
            <ac:spMk id="38" creationId="{CD7C87BA-E063-D34C-CE83-41E9C65D6880}"/>
          </ac:spMkLst>
        </pc:spChg>
        <pc:grpChg chg="mod">
          <ac:chgData name="anggi detia" userId="926788ea545ad7a8" providerId="LiveId" clId="{79682C97-3B48-4D51-8532-EB56A2C83F66}" dt="2022-06-03T03:00:55.323" v="1093" actId="1076"/>
          <ac:grpSpMkLst>
            <pc:docMk/>
            <pc:sldMk cId="2075629979" sldId="267"/>
            <ac:grpSpMk id="17" creationId="{00000000-0000-0000-0000-000000000000}"/>
          </ac:grpSpMkLst>
        </pc:grpChg>
        <pc:picChg chg="del">
          <ac:chgData name="anggi detia" userId="926788ea545ad7a8" providerId="LiveId" clId="{79682C97-3B48-4D51-8532-EB56A2C83F66}" dt="2022-06-03T02:13:40.987" v="705" actId="478"/>
          <ac:picMkLst>
            <pc:docMk/>
            <pc:sldMk cId="2075629979" sldId="267"/>
            <ac:picMk id="23" creationId="{BEA35454-64FB-34BF-20DF-942A9CDADE32}"/>
          </ac:picMkLst>
        </pc:picChg>
        <pc:picChg chg="del">
          <ac:chgData name="anggi detia" userId="926788ea545ad7a8" providerId="LiveId" clId="{79682C97-3B48-4D51-8532-EB56A2C83F66}" dt="2022-06-03T02:13:43.695" v="707" actId="478"/>
          <ac:picMkLst>
            <pc:docMk/>
            <pc:sldMk cId="2075629979" sldId="267"/>
            <ac:picMk id="24" creationId="{CF3BE05D-29EA-2804-E094-97BCF3FD265C}"/>
          </ac:picMkLst>
        </pc:picChg>
        <pc:picChg chg="del">
          <ac:chgData name="anggi detia" userId="926788ea545ad7a8" providerId="LiveId" clId="{79682C97-3B48-4D51-8532-EB56A2C83F66}" dt="2022-06-03T02:13:44.895" v="708" actId="478"/>
          <ac:picMkLst>
            <pc:docMk/>
            <pc:sldMk cId="2075629979" sldId="267"/>
            <ac:picMk id="26" creationId="{137C59BC-8AE6-2F8C-46FF-2FB9ECA72E04}"/>
          </ac:picMkLst>
        </pc:picChg>
        <pc:cxnChg chg="add mod">
          <ac:chgData name="anggi detia" userId="926788ea545ad7a8" providerId="LiveId" clId="{79682C97-3B48-4D51-8532-EB56A2C83F66}" dt="2022-06-03T02:57:38.188" v="1069" actId="1076"/>
          <ac:cxnSpMkLst>
            <pc:docMk/>
            <pc:sldMk cId="2075629979" sldId="267"/>
            <ac:cxnSpMk id="5" creationId="{44C5408B-ABF6-F6C9-8FB2-46C227BCB111}"/>
          </ac:cxnSpMkLst>
        </pc:cxnChg>
        <pc:cxnChg chg="add mod">
          <ac:chgData name="anggi detia" userId="926788ea545ad7a8" providerId="LiveId" clId="{79682C97-3B48-4D51-8532-EB56A2C83F66}" dt="2022-06-03T03:03:43.090" v="1120" actId="1076"/>
          <ac:cxnSpMkLst>
            <pc:docMk/>
            <pc:sldMk cId="2075629979" sldId="267"/>
            <ac:cxnSpMk id="7" creationId="{65A6712A-375A-0C27-CA57-1499DEA3089B}"/>
          </ac:cxnSpMkLst>
        </pc:cxnChg>
        <pc:cxnChg chg="add mod">
          <ac:chgData name="anggi detia" userId="926788ea545ad7a8" providerId="LiveId" clId="{79682C97-3B48-4D51-8532-EB56A2C83F66}" dt="2022-06-03T02:57:12.157" v="1067" actId="1076"/>
          <ac:cxnSpMkLst>
            <pc:docMk/>
            <pc:sldMk cId="2075629979" sldId="267"/>
            <ac:cxnSpMk id="10" creationId="{25FB7925-B780-E5A6-3DC8-99A0EFBF53FD}"/>
          </ac:cxnSpMkLst>
        </pc:cxnChg>
        <pc:cxnChg chg="add del mod">
          <ac:chgData name="anggi detia" userId="926788ea545ad7a8" providerId="LiveId" clId="{79682C97-3B48-4D51-8532-EB56A2C83F66}" dt="2022-06-03T03:02:32.521" v="1113" actId="478"/>
          <ac:cxnSpMkLst>
            <pc:docMk/>
            <pc:sldMk cId="2075629979" sldId="267"/>
            <ac:cxnSpMk id="39" creationId="{4333C4EC-D7BD-ED21-8BD5-311FF539760E}"/>
          </ac:cxnSpMkLst>
        </pc:cxnChg>
      </pc:sldChg>
      <pc:sldChg chg="addSp delSp modSp add mod">
        <pc:chgData name="anggi detia" userId="926788ea545ad7a8" providerId="LiveId" clId="{79682C97-3B48-4D51-8532-EB56A2C83F66}" dt="2022-06-03T10:21:07.874" v="1795" actId="207"/>
        <pc:sldMkLst>
          <pc:docMk/>
          <pc:sldMk cId="669378509" sldId="268"/>
        </pc:sldMkLst>
        <pc:spChg chg="mod">
          <ac:chgData name="anggi detia" userId="926788ea545ad7a8" providerId="LiveId" clId="{79682C97-3B48-4D51-8532-EB56A2C83F66}" dt="2022-06-03T10:21:07.874" v="1795" actId="207"/>
          <ac:spMkLst>
            <pc:docMk/>
            <pc:sldMk cId="669378509" sldId="268"/>
            <ac:spMk id="3" creationId="{D7629250-28C8-C0F4-A0CB-6A0A460C6306}"/>
          </ac:spMkLst>
        </pc:spChg>
        <pc:spChg chg="del">
          <ac:chgData name="anggi detia" userId="926788ea545ad7a8" providerId="LiveId" clId="{79682C97-3B48-4D51-8532-EB56A2C83F66}" dt="2022-06-03T02:31:02.634" v="803" actId="478"/>
          <ac:spMkLst>
            <pc:docMk/>
            <pc:sldMk cId="669378509" sldId="268"/>
            <ac:spMk id="12" creationId="{74B3A7A6-6473-6F8C-F47F-0D2537996549}"/>
          </ac:spMkLst>
        </pc:spChg>
        <pc:spChg chg="add mod">
          <ac:chgData name="anggi detia" userId="926788ea545ad7a8" providerId="LiveId" clId="{79682C97-3B48-4D51-8532-EB56A2C83F66}" dt="2022-06-03T02:56:21.817" v="1064" actId="1076"/>
          <ac:spMkLst>
            <pc:docMk/>
            <pc:sldMk cId="669378509" sldId="268"/>
            <ac:spMk id="13" creationId="{FD6CF2D5-10DB-23AC-7BB6-4B25507C1592}"/>
          </ac:spMkLst>
        </pc:spChg>
        <pc:spChg chg="mod">
          <ac:chgData name="anggi detia" userId="926788ea545ad7a8" providerId="LiveId" clId="{79682C97-3B48-4D51-8532-EB56A2C83F66}" dt="2022-06-03T02:55:59.518" v="1059" actId="20577"/>
          <ac:spMkLst>
            <pc:docMk/>
            <pc:sldMk cId="669378509" sldId="268"/>
            <ac:spMk id="14" creationId="{FF2A79DD-C111-7B33-E324-F48F587F22A8}"/>
          </ac:spMkLst>
        </pc:spChg>
        <pc:spChg chg="del">
          <ac:chgData name="anggi detia" userId="926788ea545ad7a8" providerId="LiveId" clId="{79682C97-3B48-4D51-8532-EB56A2C83F66}" dt="2022-06-03T02:31:06.028" v="805" actId="478"/>
          <ac:spMkLst>
            <pc:docMk/>
            <pc:sldMk cId="669378509" sldId="268"/>
            <ac:spMk id="25" creationId="{DAEA2713-B459-9521-48AF-CC74359396EF}"/>
          </ac:spMkLst>
        </pc:spChg>
        <pc:spChg chg="del">
          <ac:chgData name="anggi detia" userId="926788ea545ad7a8" providerId="LiveId" clId="{79682C97-3B48-4D51-8532-EB56A2C83F66}" dt="2022-06-03T02:31:11.538" v="808" actId="478"/>
          <ac:spMkLst>
            <pc:docMk/>
            <pc:sldMk cId="669378509" sldId="268"/>
            <ac:spMk id="28" creationId="{A051215D-A934-80AC-8E0F-3A25CD3FCF71}"/>
          </ac:spMkLst>
        </pc:spChg>
        <pc:grpChg chg="mod">
          <ac:chgData name="anggi detia" userId="926788ea545ad7a8" providerId="LiveId" clId="{79682C97-3B48-4D51-8532-EB56A2C83F66}" dt="2022-06-03T02:55:43.881" v="1057" actId="1076"/>
          <ac:grpSpMkLst>
            <pc:docMk/>
            <pc:sldMk cId="669378509" sldId="268"/>
            <ac:grpSpMk id="17" creationId="{00000000-0000-0000-0000-000000000000}"/>
          </ac:grpSpMkLst>
        </pc:grpChg>
        <pc:picChg chg="add mod modCrop">
          <ac:chgData name="anggi detia" userId="926788ea545ad7a8" providerId="LiveId" clId="{79682C97-3B48-4D51-8532-EB56A2C83F66}" dt="2022-06-03T02:56:07.012" v="1061" actId="1076"/>
          <ac:picMkLst>
            <pc:docMk/>
            <pc:sldMk cId="669378509" sldId="268"/>
            <ac:picMk id="6" creationId="{0F0C3980-D142-481B-501A-62A6286F704A}"/>
          </ac:picMkLst>
        </pc:picChg>
        <pc:picChg chg="add mod modCrop">
          <ac:chgData name="anggi detia" userId="926788ea545ad7a8" providerId="LiveId" clId="{79682C97-3B48-4D51-8532-EB56A2C83F66}" dt="2022-06-03T02:56:15.597" v="1063" actId="1076"/>
          <ac:picMkLst>
            <pc:docMk/>
            <pc:sldMk cId="669378509" sldId="268"/>
            <ac:picMk id="9" creationId="{E8C895CF-76BB-9E64-00A3-E3E917F7470F}"/>
          </ac:picMkLst>
        </pc:picChg>
        <pc:cxnChg chg="del">
          <ac:chgData name="anggi detia" userId="926788ea545ad7a8" providerId="LiveId" clId="{79682C97-3B48-4D51-8532-EB56A2C83F66}" dt="2022-06-03T02:31:04.523" v="804" actId="478"/>
          <ac:cxnSpMkLst>
            <pc:docMk/>
            <pc:sldMk cId="669378509" sldId="268"/>
            <ac:cxnSpMk id="5" creationId="{44C5408B-ABF6-F6C9-8FB2-46C227BCB111}"/>
          </ac:cxnSpMkLst>
        </pc:cxnChg>
        <pc:cxnChg chg="del">
          <ac:chgData name="anggi detia" userId="926788ea545ad7a8" providerId="LiveId" clId="{79682C97-3B48-4D51-8532-EB56A2C83F66}" dt="2022-06-03T02:31:10.042" v="807" actId="478"/>
          <ac:cxnSpMkLst>
            <pc:docMk/>
            <pc:sldMk cId="669378509" sldId="268"/>
            <ac:cxnSpMk id="7" creationId="{65A6712A-375A-0C27-CA57-1499DEA3089B}"/>
          </ac:cxnSpMkLst>
        </pc:cxnChg>
        <pc:cxnChg chg="del">
          <ac:chgData name="anggi detia" userId="926788ea545ad7a8" providerId="LiveId" clId="{79682C97-3B48-4D51-8532-EB56A2C83F66}" dt="2022-06-03T02:31:07.921" v="806" actId="478"/>
          <ac:cxnSpMkLst>
            <pc:docMk/>
            <pc:sldMk cId="669378509" sldId="268"/>
            <ac:cxnSpMk id="10" creationId="{25FB7925-B780-E5A6-3DC8-99A0EFBF53FD}"/>
          </ac:cxnSpMkLst>
        </pc:cxnChg>
      </pc:sldChg>
      <pc:sldChg chg="addSp delSp modSp add mod">
        <pc:chgData name="anggi detia" userId="926788ea545ad7a8" providerId="LiveId" clId="{79682C97-3B48-4D51-8532-EB56A2C83F66}" dt="2022-06-03T10:22:12.163" v="1806" actId="207"/>
        <pc:sldMkLst>
          <pc:docMk/>
          <pc:sldMk cId="3795519247" sldId="269"/>
        </pc:sldMkLst>
        <pc:spChg chg="mod">
          <ac:chgData name="anggi detia" userId="926788ea545ad7a8" providerId="LiveId" clId="{79682C97-3B48-4D51-8532-EB56A2C83F66}" dt="2022-06-03T10:21:13.180" v="1796" actId="207"/>
          <ac:spMkLst>
            <pc:docMk/>
            <pc:sldMk cId="3795519247" sldId="269"/>
            <ac:spMk id="3" creationId="{D7629250-28C8-C0F4-A0CB-6A0A460C6306}"/>
          </ac:spMkLst>
        </pc:spChg>
        <pc:spChg chg="add del mod">
          <ac:chgData name="anggi detia" userId="926788ea545ad7a8" providerId="LiveId" clId="{79682C97-3B48-4D51-8532-EB56A2C83F66}" dt="2022-06-03T02:46:22.846" v="955" actId="478"/>
          <ac:spMkLst>
            <pc:docMk/>
            <pc:sldMk cId="3795519247" sldId="269"/>
            <ac:spMk id="4" creationId="{3DA2DB94-2592-1E58-D946-F5B8EFEED183}"/>
          </ac:spMkLst>
        </pc:spChg>
        <pc:spChg chg="mod">
          <ac:chgData name="anggi detia" userId="926788ea545ad7a8" providerId="LiveId" clId="{79682C97-3B48-4D51-8532-EB56A2C83F66}" dt="2022-06-03T02:42:58.110" v="892" actId="20577"/>
          <ac:spMkLst>
            <pc:docMk/>
            <pc:sldMk cId="3795519247" sldId="269"/>
            <ac:spMk id="14" creationId="{FF2A79DD-C111-7B33-E324-F48F587F22A8}"/>
          </ac:spMkLst>
        </pc:spChg>
        <pc:spChg chg="add del">
          <ac:chgData name="anggi detia" userId="926788ea545ad7a8" providerId="LiveId" clId="{79682C97-3B48-4D51-8532-EB56A2C83F66}" dt="2022-06-03T02:44:01.155" v="899" actId="22"/>
          <ac:spMkLst>
            <pc:docMk/>
            <pc:sldMk cId="3795519247" sldId="269"/>
            <ac:spMk id="15" creationId="{4F788453-2916-9F45-848D-1CE498A54400}"/>
          </ac:spMkLst>
        </pc:spChg>
        <pc:spChg chg="add mod">
          <ac:chgData name="anggi detia" userId="926788ea545ad7a8" providerId="LiveId" clId="{79682C97-3B48-4D51-8532-EB56A2C83F66}" dt="2022-06-03T10:21:27.300" v="1798" actId="207"/>
          <ac:spMkLst>
            <pc:docMk/>
            <pc:sldMk cId="3795519247" sldId="269"/>
            <ac:spMk id="16" creationId="{8521546C-262E-7921-9DBB-3A22508D9CD0}"/>
          </ac:spMkLst>
        </pc:spChg>
        <pc:spChg chg="add del">
          <ac:chgData name="anggi detia" userId="926788ea545ad7a8" providerId="LiveId" clId="{79682C97-3B48-4D51-8532-EB56A2C83F66}" dt="2022-06-03T02:44:46.555" v="907" actId="22"/>
          <ac:spMkLst>
            <pc:docMk/>
            <pc:sldMk cId="3795519247" sldId="269"/>
            <ac:spMk id="22" creationId="{A559C94B-612E-B80E-BD7F-2ABFCBB4FD78}"/>
          </ac:spMkLst>
        </pc:spChg>
        <pc:spChg chg="add mod">
          <ac:chgData name="anggi detia" userId="926788ea545ad7a8" providerId="LiveId" clId="{79682C97-3B48-4D51-8532-EB56A2C83F66}" dt="2022-06-03T10:22:06.787" v="1805" actId="207"/>
          <ac:spMkLst>
            <pc:docMk/>
            <pc:sldMk cId="3795519247" sldId="269"/>
            <ac:spMk id="23" creationId="{56A5EB69-003E-EC36-0A40-D36C550483F5}"/>
          </ac:spMkLst>
        </pc:spChg>
        <pc:spChg chg="add mod">
          <ac:chgData name="anggi detia" userId="926788ea545ad7a8" providerId="LiveId" clId="{79682C97-3B48-4D51-8532-EB56A2C83F66}" dt="2022-06-03T10:22:12.163" v="1806" actId="207"/>
          <ac:spMkLst>
            <pc:docMk/>
            <pc:sldMk cId="3795519247" sldId="269"/>
            <ac:spMk id="24" creationId="{2887A79A-BB50-01F7-08CE-1CE8B45FC100}"/>
          </ac:spMkLst>
        </pc:spChg>
        <pc:spChg chg="add del mod">
          <ac:chgData name="anggi detia" userId="926788ea545ad7a8" providerId="LiveId" clId="{79682C97-3B48-4D51-8532-EB56A2C83F66}" dt="2022-06-03T02:45:47.528" v="917"/>
          <ac:spMkLst>
            <pc:docMk/>
            <pc:sldMk cId="3795519247" sldId="269"/>
            <ac:spMk id="25" creationId="{3BD8A467-E2FD-1112-5951-A6398ADD9F72}"/>
          </ac:spMkLst>
        </pc:spChg>
        <pc:spChg chg="add mod">
          <ac:chgData name="anggi detia" userId="926788ea545ad7a8" providerId="LiveId" clId="{79682C97-3B48-4D51-8532-EB56A2C83F66}" dt="2022-06-03T10:22:01.923" v="1804" actId="207"/>
          <ac:spMkLst>
            <pc:docMk/>
            <pc:sldMk cId="3795519247" sldId="269"/>
            <ac:spMk id="26" creationId="{621C8F57-F81D-188F-78A5-28BE167E5980}"/>
          </ac:spMkLst>
        </pc:spChg>
        <pc:spChg chg="add mod">
          <ac:chgData name="anggi detia" userId="926788ea545ad7a8" providerId="LiveId" clId="{79682C97-3B48-4D51-8532-EB56A2C83F66}" dt="2022-06-03T10:21:39.901" v="1800" actId="207"/>
          <ac:spMkLst>
            <pc:docMk/>
            <pc:sldMk cId="3795519247" sldId="269"/>
            <ac:spMk id="27" creationId="{E7F62D5B-6125-AFD5-B3E5-98304173F35B}"/>
          </ac:spMkLst>
        </pc:spChg>
        <pc:picChg chg="del mod">
          <ac:chgData name="anggi detia" userId="926788ea545ad7a8" providerId="LiveId" clId="{79682C97-3B48-4D51-8532-EB56A2C83F66}" dt="2022-06-03T02:43:02.158" v="894" actId="478"/>
          <ac:picMkLst>
            <pc:docMk/>
            <pc:sldMk cId="3795519247" sldId="269"/>
            <ac:picMk id="6" creationId="{0F0C3980-D142-481B-501A-62A6286F704A}"/>
          </ac:picMkLst>
        </pc:picChg>
      </pc:sldChg>
      <pc:sldChg chg="addSp delSp modSp add mod ord">
        <pc:chgData name="anggi detia" userId="926788ea545ad7a8" providerId="LiveId" clId="{79682C97-3B48-4D51-8532-EB56A2C83F66}" dt="2022-06-03T03:48:48.477" v="1220"/>
        <pc:sldMkLst>
          <pc:docMk/>
          <pc:sldMk cId="505491239" sldId="270"/>
        </pc:sldMkLst>
        <pc:spChg chg="mod">
          <ac:chgData name="anggi detia" userId="926788ea545ad7a8" providerId="LiveId" clId="{79682C97-3B48-4D51-8532-EB56A2C83F66}" dt="2022-06-03T03:08:35.206" v="1133" actId="20577"/>
          <ac:spMkLst>
            <pc:docMk/>
            <pc:sldMk cId="505491239" sldId="270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3T03:48:48.477" v="1220"/>
          <ac:spMkLst>
            <pc:docMk/>
            <pc:sldMk cId="505491239" sldId="270"/>
            <ac:spMk id="6" creationId="{237D9368-6888-93D6-EF62-EAE4E92849F8}"/>
          </ac:spMkLst>
        </pc:spChg>
        <pc:spChg chg="mod">
          <ac:chgData name="anggi detia" userId="926788ea545ad7a8" providerId="LiveId" clId="{79682C97-3B48-4D51-8532-EB56A2C83F66}" dt="2022-06-03T03:40:09.037" v="1166" actId="14100"/>
          <ac:spMkLst>
            <pc:docMk/>
            <pc:sldMk cId="505491239" sldId="270"/>
            <ac:spMk id="14" creationId="{FF2A79DD-C111-7B33-E324-F48F587F22A8}"/>
          </ac:spMkLst>
        </pc:spChg>
        <pc:spChg chg="add del">
          <ac:chgData name="anggi detia" userId="926788ea545ad7a8" providerId="LiveId" clId="{79682C97-3B48-4D51-8532-EB56A2C83F66}" dt="2022-06-03T03:33:27.239" v="1152" actId="478"/>
          <ac:spMkLst>
            <pc:docMk/>
            <pc:sldMk cId="505491239" sldId="270"/>
            <ac:spMk id="22" creationId="{AC513620-FEB0-FAB8-6F1C-F26C275FA4BB}"/>
          </ac:spMkLst>
        </pc:spChg>
        <pc:spChg chg="add mod">
          <ac:chgData name="anggi detia" userId="926788ea545ad7a8" providerId="LiveId" clId="{79682C97-3B48-4D51-8532-EB56A2C83F66}" dt="2022-06-03T03:46:52.284" v="1199" actId="14100"/>
          <ac:spMkLst>
            <pc:docMk/>
            <pc:sldMk cId="505491239" sldId="270"/>
            <ac:spMk id="29" creationId="{86FAFA2B-AE94-DAA3-5DD4-6DADFBB3AD4B}"/>
          </ac:spMkLst>
        </pc:spChg>
        <pc:spChg chg="add mod">
          <ac:chgData name="anggi detia" userId="926788ea545ad7a8" providerId="LiveId" clId="{79682C97-3B48-4D51-8532-EB56A2C83F66}" dt="2022-06-03T03:47:51.105" v="1212" actId="14100"/>
          <ac:spMkLst>
            <pc:docMk/>
            <pc:sldMk cId="505491239" sldId="270"/>
            <ac:spMk id="30" creationId="{374E7F90-20C7-7CFD-99A7-7DA23D65C8B9}"/>
          </ac:spMkLst>
        </pc:spChg>
        <pc:spChg chg="add mod">
          <ac:chgData name="anggi detia" userId="926788ea545ad7a8" providerId="LiveId" clId="{79682C97-3B48-4D51-8532-EB56A2C83F66}" dt="2022-06-03T03:48:10.618" v="1215"/>
          <ac:spMkLst>
            <pc:docMk/>
            <pc:sldMk cId="505491239" sldId="270"/>
            <ac:spMk id="31" creationId="{26186322-6B97-DD0A-9389-36B931EFBD15}"/>
          </ac:spMkLst>
        </pc:spChg>
        <pc:picChg chg="add del mod">
          <ac:chgData name="anggi detia" userId="926788ea545ad7a8" providerId="LiveId" clId="{79682C97-3B48-4D51-8532-EB56A2C83F66}" dt="2022-06-03T03:39:46.379" v="1161" actId="478"/>
          <ac:picMkLst>
            <pc:docMk/>
            <pc:sldMk cId="505491239" sldId="270"/>
            <ac:picMk id="5" creationId="{221701A9-EA89-1F7A-4A94-19F5E7EB7F4B}"/>
          </ac:picMkLst>
        </pc:picChg>
        <pc:picChg chg="del">
          <ac:chgData name="anggi detia" userId="926788ea545ad7a8" providerId="LiveId" clId="{79682C97-3B48-4D51-8532-EB56A2C83F66}" dt="2022-06-03T03:11:55.150" v="1143" actId="478"/>
          <ac:picMkLst>
            <pc:docMk/>
            <pc:sldMk cId="505491239" sldId="270"/>
            <ac:picMk id="23" creationId="{BEA35454-64FB-34BF-20DF-942A9CDADE32}"/>
          </ac:picMkLst>
        </pc:picChg>
        <pc:picChg chg="del">
          <ac:chgData name="anggi detia" userId="926788ea545ad7a8" providerId="LiveId" clId="{79682C97-3B48-4D51-8532-EB56A2C83F66}" dt="2022-06-03T03:11:56.880" v="1144" actId="478"/>
          <ac:picMkLst>
            <pc:docMk/>
            <pc:sldMk cId="505491239" sldId="270"/>
            <ac:picMk id="24" creationId="{CF3BE05D-29EA-2804-E094-97BCF3FD265C}"/>
          </ac:picMkLst>
        </pc:picChg>
        <pc:picChg chg="del">
          <ac:chgData name="anggi detia" userId="926788ea545ad7a8" providerId="LiveId" clId="{79682C97-3B48-4D51-8532-EB56A2C83F66}" dt="2022-06-03T03:12:01.416" v="1147" actId="478"/>
          <ac:picMkLst>
            <pc:docMk/>
            <pc:sldMk cId="505491239" sldId="270"/>
            <ac:picMk id="26" creationId="{137C59BC-8AE6-2F8C-46FF-2FB9ECA72E04}"/>
          </ac:picMkLst>
        </pc:picChg>
        <pc:cxnChg chg="add mod">
          <ac:chgData name="anggi detia" userId="926788ea545ad7a8" providerId="LiveId" clId="{79682C97-3B48-4D51-8532-EB56A2C83F66}" dt="2022-06-03T03:45:59.270" v="1177" actId="1076"/>
          <ac:cxnSpMkLst>
            <pc:docMk/>
            <pc:sldMk cId="505491239" sldId="270"/>
            <ac:cxnSpMk id="8" creationId="{1A89C84A-2D6C-E75A-168E-87038F5A361E}"/>
          </ac:cxnSpMkLst>
        </pc:cxnChg>
        <pc:cxnChg chg="add mod">
          <ac:chgData name="anggi detia" userId="926788ea545ad7a8" providerId="LiveId" clId="{79682C97-3B48-4D51-8532-EB56A2C83F66}" dt="2022-06-03T03:48:25.924" v="1217" actId="14100"/>
          <ac:cxnSpMkLst>
            <pc:docMk/>
            <pc:sldMk cId="505491239" sldId="270"/>
            <ac:cxnSpMk id="10" creationId="{BF79200D-FE80-E962-38EA-403C46708CD3}"/>
          </ac:cxnSpMkLst>
        </pc:cxnChg>
        <pc:cxnChg chg="add mod">
          <ac:chgData name="anggi detia" userId="926788ea545ad7a8" providerId="LiveId" clId="{79682C97-3B48-4D51-8532-EB56A2C83F66}" dt="2022-06-03T03:45:27.974" v="1174" actId="208"/>
          <ac:cxnSpMkLst>
            <pc:docMk/>
            <pc:sldMk cId="505491239" sldId="270"/>
            <ac:cxnSpMk id="13" creationId="{8E48CFB7-FD0A-74DA-C5BF-C5D37924D242}"/>
          </ac:cxnSpMkLst>
        </pc:cxnChg>
        <pc:cxnChg chg="add mod">
          <ac:chgData name="anggi detia" userId="926788ea545ad7a8" providerId="LiveId" clId="{79682C97-3B48-4D51-8532-EB56A2C83F66}" dt="2022-06-03T03:45:48.541" v="1176" actId="1076"/>
          <ac:cxnSpMkLst>
            <pc:docMk/>
            <pc:sldMk cId="505491239" sldId="270"/>
            <ac:cxnSpMk id="25" creationId="{68B5D1BC-D4AF-8D73-C430-4CB0B913FE03}"/>
          </ac:cxnSpMkLst>
        </pc:cxnChg>
        <pc:cxnChg chg="add mod">
          <ac:chgData name="anggi detia" userId="926788ea545ad7a8" providerId="LiveId" clId="{79682C97-3B48-4D51-8532-EB56A2C83F66}" dt="2022-06-03T03:48:22.171" v="1216" actId="1076"/>
          <ac:cxnSpMkLst>
            <pc:docMk/>
            <pc:sldMk cId="505491239" sldId="270"/>
            <ac:cxnSpMk id="27" creationId="{F84C40E7-A62D-3813-1518-2168A1442A2A}"/>
          </ac:cxnSpMkLst>
        </pc:cxnChg>
        <pc:cxnChg chg="add del mod">
          <ac:chgData name="anggi detia" userId="926788ea545ad7a8" providerId="LiveId" clId="{79682C97-3B48-4D51-8532-EB56A2C83F66}" dt="2022-06-03T03:46:27.253" v="1195"/>
          <ac:cxnSpMkLst>
            <pc:docMk/>
            <pc:sldMk cId="505491239" sldId="270"/>
            <ac:cxnSpMk id="28" creationId="{D0E7954F-72AB-2674-8987-5C8036443FCD}"/>
          </ac:cxnSpMkLst>
        </pc:cxnChg>
      </pc:sldChg>
      <pc:sldChg chg="add ord">
        <pc:chgData name="anggi detia" userId="926788ea545ad7a8" providerId="LiveId" clId="{79682C97-3B48-4D51-8532-EB56A2C83F66}" dt="2022-06-03T03:39:57.213" v="1164"/>
        <pc:sldMkLst>
          <pc:docMk/>
          <pc:sldMk cId="2926987884" sldId="271"/>
        </pc:sldMkLst>
      </pc:sldChg>
      <pc:sldChg chg="addSp delSp modSp add del mod ord">
        <pc:chgData name="anggi detia" userId="926788ea545ad7a8" providerId="LiveId" clId="{79682C97-3B48-4D51-8532-EB56A2C83F66}" dt="2022-06-03T09:14:48.329" v="1647" actId="12385"/>
        <pc:sldMkLst>
          <pc:docMk/>
          <pc:sldMk cId="2355677736" sldId="272"/>
        </pc:sldMkLst>
        <pc:spChg chg="mod">
          <ac:chgData name="anggi detia" userId="926788ea545ad7a8" providerId="LiveId" clId="{79682C97-3B48-4D51-8532-EB56A2C83F66}" dt="2022-06-03T04:35:20.701" v="1497" actId="1076"/>
          <ac:spMkLst>
            <pc:docMk/>
            <pc:sldMk cId="2355677736" sldId="272"/>
            <ac:spMk id="14" creationId="{FF2A79DD-C111-7B33-E324-F48F587F22A8}"/>
          </ac:spMkLst>
        </pc:spChg>
        <pc:graphicFrameChg chg="add mod modGraphic">
          <ac:chgData name="anggi detia" userId="926788ea545ad7a8" providerId="LiveId" clId="{79682C97-3B48-4D51-8532-EB56A2C83F66}" dt="2022-06-03T09:14:48.329" v="1647" actId="12385"/>
          <ac:graphicFrameMkLst>
            <pc:docMk/>
            <pc:sldMk cId="2355677736" sldId="272"/>
            <ac:graphicFrameMk id="4" creationId="{12776703-A8CB-C547-2000-97095859B005}"/>
          </ac:graphicFrameMkLst>
        </pc:graphicFrameChg>
        <pc:picChg chg="del">
          <ac:chgData name="anggi detia" userId="926788ea545ad7a8" providerId="LiveId" clId="{79682C97-3B48-4D51-8532-EB56A2C83F66}" dt="2022-06-03T03:57:26.929" v="1226" actId="478"/>
          <ac:picMkLst>
            <pc:docMk/>
            <pc:sldMk cId="2355677736" sldId="272"/>
            <ac:picMk id="5" creationId="{221701A9-EA89-1F7A-4A94-19F5E7EB7F4B}"/>
          </ac:picMkLst>
        </pc:picChg>
      </pc:sldChg>
      <pc:sldChg chg="modSp add mod">
        <pc:chgData name="anggi detia" userId="926788ea545ad7a8" providerId="LiveId" clId="{79682C97-3B48-4D51-8532-EB56A2C83F66}" dt="2022-06-03T09:14:56.697" v="1648" actId="12385"/>
        <pc:sldMkLst>
          <pc:docMk/>
          <pc:sldMk cId="2388373450" sldId="273"/>
        </pc:sldMkLst>
        <pc:graphicFrameChg chg="mod modGraphic">
          <ac:chgData name="anggi detia" userId="926788ea545ad7a8" providerId="LiveId" clId="{79682C97-3B48-4D51-8532-EB56A2C83F66}" dt="2022-06-03T09:14:56.697" v="1648" actId="12385"/>
          <ac:graphicFrameMkLst>
            <pc:docMk/>
            <pc:sldMk cId="2388373450" sldId="273"/>
            <ac:graphicFrameMk id="4" creationId="{12776703-A8CB-C547-2000-97095859B005}"/>
          </ac:graphicFrameMkLst>
        </pc:graphicFrameChg>
      </pc:sldChg>
      <pc:sldChg chg="addSp delSp modSp add mod">
        <pc:chgData name="anggi detia" userId="926788ea545ad7a8" providerId="LiveId" clId="{79682C97-3B48-4D51-8532-EB56A2C83F66}" dt="2022-06-03T09:23:06.177" v="1793" actId="1076"/>
        <pc:sldMkLst>
          <pc:docMk/>
          <pc:sldMk cId="2936521875" sldId="274"/>
        </pc:sldMkLst>
        <pc:spChg chg="mod">
          <ac:chgData name="anggi detia" userId="926788ea545ad7a8" providerId="LiveId" clId="{79682C97-3B48-4D51-8532-EB56A2C83F66}" dt="2022-06-03T09:23:06.177" v="1793" actId="1076"/>
          <ac:spMkLst>
            <pc:docMk/>
            <pc:sldMk cId="2936521875" sldId="274"/>
            <ac:spMk id="14" creationId="{FF2A79DD-C111-7B33-E324-F48F587F22A8}"/>
          </ac:spMkLst>
        </pc:spChg>
        <pc:graphicFrameChg chg="del mod modGraphic">
          <ac:chgData name="anggi detia" userId="926788ea545ad7a8" providerId="LiveId" clId="{79682C97-3B48-4D51-8532-EB56A2C83F66}" dt="2022-06-03T09:20:44.202" v="1759" actId="478"/>
          <ac:graphicFrameMkLst>
            <pc:docMk/>
            <pc:sldMk cId="2936521875" sldId="274"/>
            <ac:graphicFrameMk id="4" creationId="{12776703-A8CB-C547-2000-97095859B005}"/>
          </ac:graphicFrameMkLst>
        </pc:graphicFrameChg>
        <pc:graphicFrameChg chg="add mod modGraphic">
          <ac:chgData name="anggi detia" userId="926788ea545ad7a8" providerId="LiveId" clId="{79682C97-3B48-4D51-8532-EB56A2C83F66}" dt="2022-06-03T09:22:58.380" v="1792" actId="122"/>
          <ac:graphicFrameMkLst>
            <pc:docMk/>
            <pc:sldMk cId="2936521875" sldId="274"/>
            <ac:graphicFrameMk id="5" creationId="{5092ED1B-9A88-0A77-B613-7E4C12F005E6}"/>
          </ac:graphicFrameMkLst>
        </pc:graphicFrameChg>
        <pc:graphicFrameChg chg="add del">
          <ac:chgData name="anggi detia" userId="926788ea545ad7a8" providerId="LiveId" clId="{79682C97-3B48-4D51-8532-EB56A2C83F66}" dt="2022-06-03T09:20:20.475" v="1756"/>
          <ac:graphicFrameMkLst>
            <pc:docMk/>
            <pc:sldMk cId="2936521875" sldId="274"/>
            <ac:graphicFrameMk id="6" creationId="{DF729C4B-05F6-D8AC-7D2D-AF7C863DCAEB}"/>
          </ac:graphicFrameMkLst>
        </pc:graphicFrameChg>
      </pc:sldChg>
      <pc:sldChg chg="modSp add mod ord">
        <pc:chgData name="anggi detia" userId="926788ea545ad7a8" providerId="LiveId" clId="{79682C97-3B48-4D51-8532-EB56A2C83F66}" dt="2022-06-03T10:31:24.916" v="2069" actId="1076"/>
        <pc:sldMkLst>
          <pc:docMk/>
          <pc:sldMk cId="836451038" sldId="275"/>
        </pc:sldMkLst>
        <pc:spChg chg="mod">
          <ac:chgData name="anggi detia" userId="926788ea545ad7a8" providerId="LiveId" clId="{79682C97-3B48-4D51-8532-EB56A2C83F66}" dt="2022-06-03T10:23:29.722" v="1821" actId="20577"/>
          <ac:spMkLst>
            <pc:docMk/>
            <pc:sldMk cId="836451038" sldId="275"/>
            <ac:spMk id="3" creationId="{D7629250-28C8-C0F4-A0CB-6A0A460C6306}"/>
          </ac:spMkLst>
        </pc:spChg>
        <pc:spChg chg="mod">
          <ac:chgData name="anggi detia" userId="926788ea545ad7a8" providerId="LiveId" clId="{79682C97-3B48-4D51-8532-EB56A2C83F66}" dt="2022-06-03T10:24:30.800" v="1829" actId="20577"/>
          <ac:spMkLst>
            <pc:docMk/>
            <pc:sldMk cId="836451038" sldId="275"/>
            <ac:spMk id="6" creationId="{237D9368-6888-93D6-EF62-EAE4E92849F8}"/>
          </ac:spMkLst>
        </pc:spChg>
        <pc:spChg chg="mod">
          <ac:chgData name="anggi detia" userId="926788ea545ad7a8" providerId="LiveId" clId="{79682C97-3B48-4D51-8532-EB56A2C83F66}" dt="2022-06-03T10:23:57.708" v="1822"/>
          <ac:spMkLst>
            <pc:docMk/>
            <pc:sldMk cId="836451038" sldId="275"/>
            <ac:spMk id="14" creationId="{FF2A79DD-C111-7B33-E324-F48F587F22A8}"/>
          </ac:spMkLst>
        </pc:spChg>
        <pc:spChg chg="mod">
          <ac:chgData name="anggi detia" userId="926788ea545ad7a8" providerId="LiveId" clId="{79682C97-3B48-4D51-8532-EB56A2C83F66}" dt="2022-06-03T10:31:14.762" v="2067" actId="14100"/>
          <ac:spMkLst>
            <pc:docMk/>
            <pc:sldMk cId="836451038" sldId="275"/>
            <ac:spMk id="29" creationId="{86FAFA2B-AE94-DAA3-5DD4-6DADFBB3AD4B}"/>
          </ac:spMkLst>
        </pc:spChg>
        <pc:spChg chg="mod">
          <ac:chgData name="anggi detia" userId="926788ea545ad7a8" providerId="LiveId" clId="{79682C97-3B48-4D51-8532-EB56A2C83F66}" dt="2022-06-03T10:31:19.832" v="2068" actId="1076"/>
          <ac:spMkLst>
            <pc:docMk/>
            <pc:sldMk cId="836451038" sldId="275"/>
            <ac:spMk id="30" creationId="{374E7F90-20C7-7CFD-99A7-7DA23D65C8B9}"/>
          </ac:spMkLst>
        </pc:spChg>
        <pc:spChg chg="mod">
          <ac:chgData name="anggi detia" userId="926788ea545ad7a8" providerId="LiveId" clId="{79682C97-3B48-4D51-8532-EB56A2C83F66}" dt="2022-06-03T10:31:24.916" v="2069" actId="1076"/>
          <ac:spMkLst>
            <pc:docMk/>
            <pc:sldMk cId="836451038" sldId="275"/>
            <ac:spMk id="31" creationId="{26186322-6B97-DD0A-9389-36B931EFBD15}"/>
          </ac:spMkLst>
        </pc:spChg>
      </pc:sldChg>
      <pc:sldChg chg="addSp delSp modSp add mod ord">
        <pc:chgData name="anggi detia" userId="926788ea545ad7a8" providerId="LiveId" clId="{79682C97-3B48-4D51-8532-EB56A2C83F66}" dt="2022-06-03T10:47:10.342" v="2237" actId="20577"/>
        <pc:sldMkLst>
          <pc:docMk/>
          <pc:sldMk cId="3400935822" sldId="276"/>
        </pc:sldMkLst>
        <pc:spChg chg="mod">
          <ac:chgData name="anggi detia" userId="926788ea545ad7a8" providerId="LiveId" clId="{79682C97-3B48-4D51-8532-EB56A2C83F66}" dt="2022-06-03T10:35:51.758" v="2079" actId="113"/>
          <ac:spMkLst>
            <pc:docMk/>
            <pc:sldMk cId="3400935822" sldId="276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3T10:45:59.689" v="2234" actId="1076"/>
          <ac:spMkLst>
            <pc:docMk/>
            <pc:sldMk cId="3400935822" sldId="276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3T10:46:03.848" v="2235" actId="1076"/>
          <ac:spMkLst>
            <pc:docMk/>
            <pc:sldMk cId="3400935822" sldId="276"/>
            <ac:spMk id="12" creationId="{09B45AEE-22AA-596B-BC56-F0E62E1BB6F3}"/>
          </ac:spMkLst>
        </pc:spChg>
        <pc:spChg chg="add mod">
          <ac:chgData name="anggi detia" userId="926788ea545ad7a8" providerId="LiveId" clId="{79682C97-3B48-4D51-8532-EB56A2C83F66}" dt="2022-06-03T10:44:56.753" v="2231" actId="207"/>
          <ac:spMkLst>
            <pc:docMk/>
            <pc:sldMk cId="3400935822" sldId="276"/>
            <ac:spMk id="13" creationId="{65DCF609-7DEB-9798-ECC7-CDAE55ACA9D8}"/>
          </ac:spMkLst>
        </pc:spChg>
        <pc:spChg chg="mod">
          <ac:chgData name="anggi detia" userId="926788ea545ad7a8" providerId="LiveId" clId="{79682C97-3B48-4D51-8532-EB56A2C83F66}" dt="2022-06-03T10:47:10.342" v="2237" actId="20577"/>
          <ac:spMkLst>
            <pc:docMk/>
            <pc:sldMk cId="3400935822" sldId="276"/>
            <ac:spMk id="14" creationId="{FF2A79DD-C111-7B33-E324-F48F587F22A8}"/>
          </ac:spMkLst>
        </pc:spChg>
        <pc:picChg chg="del">
          <ac:chgData name="anggi detia" userId="926788ea545ad7a8" providerId="LiveId" clId="{79682C97-3B48-4D51-8532-EB56A2C83F66}" dt="2022-06-03T10:37:18.243" v="2083" actId="478"/>
          <ac:picMkLst>
            <pc:docMk/>
            <pc:sldMk cId="3400935822" sldId="276"/>
            <ac:picMk id="5" creationId="{221701A9-EA89-1F7A-4A94-19F5E7EB7F4B}"/>
          </ac:picMkLst>
        </pc:picChg>
      </pc:sldChg>
      <pc:sldChg chg="addSp delSp modSp add mod ord">
        <pc:chgData name="anggi detia" userId="926788ea545ad7a8" providerId="LiveId" clId="{79682C97-3B48-4D51-8532-EB56A2C83F66}" dt="2022-06-03T12:03:48.753" v="2539" actId="1076"/>
        <pc:sldMkLst>
          <pc:docMk/>
          <pc:sldMk cId="2794195281" sldId="277"/>
        </pc:sldMkLst>
        <pc:spChg chg="mod">
          <ac:chgData name="anggi detia" userId="926788ea545ad7a8" providerId="LiveId" clId="{79682C97-3B48-4D51-8532-EB56A2C83F66}" dt="2022-06-03T11:24:23.176" v="2244" actId="11"/>
          <ac:spMkLst>
            <pc:docMk/>
            <pc:sldMk cId="2794195281" sldId="277"/>
            <ac:spMk id="2" creationId="{E3814487-AA38-1C46-B05C-2EDEC9AC9F7A}"/>
          </ac:spMkLst>
        </pc:spChg>
        <pc:spChg chg="del">
          <ac:chgData name="anggi detia" userId="926788ea545ad7a8" providerId="LiveId" clId="{79682C97-3B48-4D51-8532-EB56A2C83F66}" dt="2022-06-03T11:24:33.999" v="2245" actId="478"/>
          <ac:spMkLst>
            <pc:docMk/>
            <pc:sldMk cId="2794195281" sldId="277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3T12:03:48.753" v="2539" actId="1076"/>
          <ac:spMkLst>
            <pc:docMk/>
            <pc:sldMk cId="2794195281" sldId="277"/>
            <ac:spMk id="7" creationId="{D0143FEF-0249-2E60-E1C4-30DB986D1563}"/>
          </ac:spMkLst>
        </pc:spChg>
        <pc:spChg chg="mod">
          <ac:chgData name="anggi detia" userId="926788ea545ad7a8" providerId="LiveId" clId="{79682C97-3B48-4D51-8532-EB56A2C83F66}" dt="2022-06-03T12:03:36.145" v="2537" actId="14100"/>
          <ac:spMkLst>
            <pc:docMk/>
            <pc:sldMk cId="2794195281" sldId="277"/>
            <ac:spMk id="14" creationId="{FF2A79DD-C111-7B33-E324-F48F587F22A8}"/>
          </ac:spMkLst>
        </pc:spChg>
        <pc:picChg chg="del">
          <ac:chgData name="anggi detia" userId="926788ea545ad7a8" providerId="LiveId" clId="{79682C97-3B48-4D51-8532-EB56A2C83F66}" dt="2022-06-03T11:33:01.370" v="2517" actId="478"/>
          <ac:picMkLst>
            <pc:docMk/>
            <pc:sldMk cId="2794195281" sldId="277"/>
            <ac:picMk id="5" creationId="{221701A9-EA89-1F7A-4A94-19F5E7EB7F4B}"/>
          </ac:picMkLst>
        </pc:picChg>
        <pc:picChg chg="add mod">
          <ac:chgData name="anggi detia" userId="926788ea545ad7a8" providerId="LiveId" clId="{79682C97-3B48-4D51-8532-EB56A2C83F66}" dt="2022-06-03T12:03:41.433" v="2538" actId="1076"/>
          <ac:picMkLst>
            <pc:docMk/>
            <pc:sldMk cId="2794195281" sldId="277"/>
            <ac:picMk id="6" creationId="{F9B81D1E-D8A5-E168-BE96-FFF3E0EEDCB7}"/>
          </ac:picMkLst>
        </pc:picChg>
      </pc:sldChg>
      <pc:sldChg chg="addSp delSp modSp add mod ord">
        <pc:chgData name="anggi detia" userId="926788ea545ad7a8" providerId="LiveId" clId="{79682C97-3B48-4D51-8532-EB56A2C83F66}" dt="2022-06-03T12:18:19.027" v="2725" actId="1076"/>
        <pc:sldMkLst>
          <pc:docMk/>
          <pc:sldMk cId="3809752394" sldId="278"/>
        </pc:sldMkLst>
        <pc:spChg chg="mod">
          <ac:chgData name="anggi detia" userId="926788ea545ad7a8" providerId="LiveId" clId="{79682C97-3B48-4D51-8532-EB56A2C83F66}" dt="2022-06-03T12:05:33.622" v="2545" actId="14100"/>
          <ac:spMkLst>
            <pc:docMk/>
            <pc:sldMk cId="3809752394" sldId="278"/>
            <ac:spMk id="2" creationId="{E3814487-AA38-1C46-B05C-2EDEC9AC9F7A}"/>
          </ac:spMkLst>
        </pc:spChg>
        <pc:spChg chg="del">
          <ac:chgData name="anggi detia" userId="926788ea545ad7a8" providerId="LiveId" clId="{79682C97-3B48-4D51-8532-EB56A2C83F66}" dt="2022-06-03T12:05:12.132" v="2543" actId="478"/>
          <ac:spMkLst>
            <pc:docMk/>
            <pc:sldMk cId="3809752394" sldId="278"/>
            <ac:spMk id="3" creationId="{D7629250-28C8-C0F4-A0CB-6A0A460C6306}"/>
          </ac:spMkLst>
        </pc:spChg>
        <pc:spChg chg="add del mod">
          <ac:chgData name="anggi detia" userId="926788ea545ad7a8" providerId="LiveId" clId="{79682C97-3B48-4D51-8532-EB56A2C83F66}" dt="2022-06-03T12:10:45.017" v="2680"/>
          <ac:spMkLst>
            <pc:docMk/>
            <pc:sldMk cId="3809752394" sldId="278"/>
            <ac:spMk id="4" creationId="{7FF22583-76CE-E254-8FC0-43B3BE1588E9}"/>
          </ac:spMkLst>
        </pc:spChg>
        <pc:spChg chg="add mod">
          <ac:chgData name="anggi detia" userId="926788ea545ad7a8" providerId="LiveId" clId="{79682C97-3B48-4D51-8532-EB56A2C83F66}" dt="2022-06-03T12:16:46.141" v="2710" actId="207"/>
          <ac:spMkLst>
            <pc:docMk/>
            <pc:sldMk cId="3809752394" sldId="278"/>
            <ac:spMk id="5" creationId="{FB565D94-6CB0-43FE-8177-5ECAB5006918}"/>
          </ac:spMkLst>
        </pc:spChg>
        <pc:spChg chg="mod">
          <ac:chgData name="anggi detia" userId="926788ea545ad7a8" providerId="LiveId" clId="{79682C97-3B48-4D51-8532-EB56A2C83F66}" dt="2022-06-03T12:17:41.914" v="2716" actId="14100"/>
          <ac:spMkLst>
            <pc:docMk/>
            <pc:sldMk cId="3809752394" sldId="278"/>
            <ac:spMk id="6" creationId="{237D9368-6888-93D6-EF62-EAE4E92849F8}"/>
          </ac:spMkLst>
        </pc:spChg>
        <pc:spChg chg="del">
          <ac:chgData name="anggi detia" userId="926788ea545ad7a8" providerId="LiveId" clId="{79682C97-3B48-4D51-8532-EB56A2C83F66}" dt="2022-06-03T12:05:40.767" v="2546" actId="478"/>
          <ac:spMkLst>
            <pc:docMk/>
            <pc:sldMk cId="3809752394" sldId="278"/>
            <ac:spMk id="14" creationId="{FF2A79DD-C111-7B33-E324-F48F587F22A8}"/>
          </ac:spMkLst>
        </pc:spChg>
        <pc:spChg chg="mod">
          <ac:chgData name="anggi detia" userId="926788ea545ad7a8" providerId="LiveId" clId="{79682C97-3B48-4D51-8532-EB56A2C83F66}" dt="2022-06-03T12:18:15.148" v="2724" actId="1076"/>
          <ac:spMkLst>
            <pc:docMk/>
            <pc:sldMk cId="3809752394" sldId="278"/>
            <ac:spMk id="29" creationId="{86FAFA2B-AE94-DAA3-5DD4-6DADFBB3AD4B}"/>
          </ac:spMkLst>
        </pc:spChg>
        <pc:spChg chg="mod">
          <ac:chgData name="anggi detia" userId="926788ea545ad7a8" providerId="LiveId" clId="{79682C97-3B48-4D51-8532-EB56A2C83F66}" dt="2022-06-03T12:18:19.027" v="2725" actId="1076"/>
          <ac:spMkLst>
            <pc:docMk/>
            <pc:sldMk cId="3809752394" sldId="278"/>
            <ac:spMk id="30" creationId="{374E7F90-20C7-7CFD-99A7-7DA23D65C8B9}"/>
          </ac:spMkLst>
        </pc:spChg>
        <pc:spChg chg="mod">
          <ac:chgData name="anggi detia" userId="926788ea545ad7a8" providerId="LiveId" clId="{79682C97-3B48-4D51-8532-EB56A2C83F66}" dt="2022-06-03T12:17:26.667" v="2711" actId="1076"/>
          <ac:spMkLst>
            <pc:docMk/>
            <pc:sldMk cId="3809752394" sldId="278"/>
            <ac:spMk id="31" creationId="{26186322-6B97-DD0A-9389-36B931EFBD15}"/>
          </ac:spMkLst>
        </pc:spChg>
        <pc:cxnChg chg="mod">
          <ac:chgData name="anggi detia" userId="926788ea545ad7a8" providerId="LiveId" clId="{79682C97-3B48-4D51-8532-EB56A2C83F66}" dt="2022-06-03T12:17:56.913" v="2721" actId="1076"/>
          <ac:cxnSpMkLst>
            <pc:docMk/>
            <pc:sldMk cId="3809752394" sldId="278"/>
            <ac:cxnSpMk id="8" creationId="{1A89C84A-2D6C-E75A-168E-87038F5A361E}"/>
          </ac:cxnSpMkLst>
        </pc:cxnChg>
        <pc:cxnChg chg="mod">
          <ac:chgData name="anggi detia" userId="926788ea545ad7a8" providerId="LiveId" clId="{79682C97-3B48-4D51-8532-EB56A2C83F66}" dt="2022-06-03T12:17:45.758" v="2718" actId="1076"/>
          <ac:cxnSpMkLst>
            <pc:docMk/>
            <pc:sldMk cId="3809752394" sldId="278"/>
            <ac:cxnSpMk id="10" creationId="{BF79200D-FE80-E962-38EA-403C46708CD3}"/>
          </ac:cxnSpMkLst>
        </pc:cxnChg>
        <pc:cxnChg chg="mod">
          <ac:chgData name="anggi detia" userId="926788ea545ad7a8" providerId="LiveId" clId="{79682C97-3B48-4D51-8532-EB56A2C83F66}" dt="2022-06-03T12:18:06.434" v="2723" actId="1076"/>
          <ac:cxnSpMkLst>
            <pc:docMk/>
            <pc:sldMk cId="3809752394" sldId="278"/>
            <ac:cxnSpMk id="13" creationId="{8E48CFB7-FD0A-74DA-C5BF-C5D37924D242}"/>
          </ac:cxnSpMkLst>
        </pc:cxnChg>
        <pc:cxnChg chg="mod">
          <ac:chgData name="anggi detia" userId="926788ea545ad7a8" providerId="LiveId" clId="{79682C97-3B48-4D51-8532-EB56A2C83F66}" dt="2022-06-03T12:17:38.301" v="2714" actId="1076"/>
          <ac:cxnSpMkLst>
            <pc:docMk/>
            <pc:sldMk cId="3809752394" sldId="278"/>
            <ac:cxnSpMk id="25" creationId="{68B5D1BC-D4AF-8D73-C430-4CB0B913FE03}"/>
          </ac:cxnSpMkLst>
        </pc:cxnChg>
        <pc:cxnChg chg="mod">
          <ac:chgData name="anggi detia" userId="926788ea545ad7a8" providerId="LiveId" clId="{79682C97-3B48-4D51-8532-EB56A2C83F66}" dt="2022-06-03T12:17:29.441" v="2712" actId="1076"/>
          <ac:cxnSpMkLst>
            <pc:docMk/>
            <pc:sldMk cId="3809752394" sldId="278"/>
            <ac:cxnSpMk id="27" creationId="{F84C40E7-A62D-3813-1518-2168A1442A2A}"/>
          </ac:cxnSpMkLst>
        </pc:cxnChg>
      </pc:sldChg>
      <pc:sldChg chg="addSp delSp modSp add mod ord">
        <pc:chgData name="anggi detia" userId="926788ea545ad7a8" providerId="LiveId" clId="{79682C97-3B48-4D51-8532-EB56A2C83F66}" dt="2022-06-03T12:43:54.185" v="2943" actId="1076"/>
        <pc:sldMkLst>
          <pc:docMk/>
          <pc:sldMk cId="2791481813" sldId="279"/>
        </pc:sldMkLst>
        <pc:spChg chg="add mod">
          <ac:chgData name="anggi detia" userId="926788ea545ad7a8" providerId="LiveId" clId="{79682C97-3B48-4D51-8532-EB56A2C83F66}" dt="2022-06-03T12:39:41.663" v="2800" actId="1076"/>
          <ac:spMkLst>
            <pc:docMk/>
            <pc:sldMk cId="2791481813" sldId="279"/>
            <ac:spMk id="3" creationId="{953A9AFD-B307-0158-88DA-903F7A144410}"/>
          </ac:spMkLst>
        </pc:spChg>
        <pc:spChg chg="del">
          <ac:chgData name="anggi detia" userId="926788ea545ad7a8" providerId="LiveId" clId="{79682C97-3B48-4D51-8532-EB56A2C83F66}" dt="2022-06-03T12:32:38.341" v="2733" actId="478"/>
          <ac:spMkLst>
            <pc:docMk/>
            <pc:sldMk cId="2791481813" sldId="279"/>
            <ac:spMk id="7" creationId="{D0143FEF-0249-2E60-E1C4-30DB986D1563}"/>
          </ac:spMkLst>
        </pc:spChg>
        <pc:spChg chg="add mod">
          <ac:chgData name="anggi detia" userId="926788ea545ad7a8" providerId="LiveId" clId="{79682C97-3B48-4D51-8532-EB56A2C83F66}" dt="2022-06-03T12:39:46.168" v="2801" actId="1076"/>
          <ac:spMkLst>
            <pc:docMk/>
            <pc:sldMk cId="2791481813" sldId="279"/>
            <ac:spMk id="13" creationId="{A94248B4-C222-113A-35C6-79D0FB1B3DE7}"/>
          </ac:spMkLst>
        </pc:spChg>
        <pc:spChg chg="mod">
          <ac:chgData name="anggi detia" userId="926788ea545ad7a8" providerId="LiveId" clId="{79682C97-3B48-4D51-8532-EB56A2C83F66}" dt="2022-06-03T12:34:36.591" v="2768" actId="14100"/>
          <ac:spMkLst>
            <pc:docMk/>
            <pc:sldMk cId="2791481813" sldId="279"/>
            <ac:spMk id="14" creationId="{FF2A79DD-C111-7B33-E324-F48F587F22A8}"/>
          </ac:spMkLst>
        </pc:spChg>
        <pc:spChg chg="add mod">
          <ac:chgData name="anggi detia" userId="926788ea545ad7a8" providerId="LiveId" clId="{79682C97-3B48-4D51-8532-EB56A2C83F66}" dt="2022-06-03T12:41:40" v="2865" actId="14100"/>
          <ac:spMkLst>
            <pc:docMk/>
            <pc:sldMk cId="2791481813" sldId="279"/>
            <ac:spMk id="15" creationId="{5DFD646F-F01D-50BD-7BDF-818AA0638DBD}"/>
          </ac:spMkLst>
        </pc:spChg>
        <pc:spChg chg="add mod">
          <ac:chgData name="anggi detia" userId="926788ea545ad7a8" providerId="LiveId" clId="{79682C97-3B48-4D51-8532-EB56A2C83F66}" dt="2022-06-03T12:43:54.185" v="2943" actId="1076"/>
          <ac:spMkLst>
            <pc:docMk/>
            <pc:sldMk cId="2791481813" sldId="279"/>
            <ac:spMk id="16" creationId="{805D49B9-A29D-A7B7-39BE-984999E90F8A}"/>
          </ac:spMkLst>
        </pc:spChg>
        <pc:picChg chg="del">
          <ac:chgData name="anggi detia" userId="926788ea545ad7a8" providerId="LiveId" clId="{79682C97-3B48-4D51-8532-EB56A2C83F66}" dt="2022-06-03T12:32:39.492" v="2734" actId="478"/>
          <ac:picMkLst>
            <pc:docMk/>
            <pc:sldMk cId="2791481813" sldId="279"/>
            <ac:picMk id="6" creationId="{F9B81D1E-D8A5-E168-BE96-FFF3E0EEDCB7}"/>
          </ac:picMkLst>
        </pc:picChg>
      </pc:sldChg>
      <pc:sldChg chg="addSp delSp modSp add mod">
        <pc:chgData name="anggi detia" userId="926788ea545ad7a8" providerId="LiveId" clId="{79682C97-3B48-4D51-8532-EB56A2C83F66}" dt="2022-06-03T15:58:43.430" v="3466" actId="2085"/>
        <pc:sldMkLst>
          <pc:docMk/>
          <pc:sldMk cId="2659923339" sldId="280"/>
        </pc:sldMkLst>
        <pc:spChg chg="add mod">
          <ac:chgData name="anggi detia" userId="926788ea545ad7a8" providerId="LiveId" clId="{79682C97-3B48-4D51-8532-EB56A2C83F66}" dt="2022-06-03T15:49:19.056" v="3277" actId="1076"/>
          <ac:spMkLst>
            <pc:docMk/>
            <pc:sldMk cId="2659923339" sldId="280"/>
            <ac:spMk id="4" creationId="{942AAFF2-FFDD-7BFF-3D96-F7C1D25F047F}"/>
          </ac:spMkLst>
        </pc:spChg>
        <pc:spChg chg="add del mod">
          <ac:chgData name="anggi detia" userId="926788ea545ad7a8" providerId="LiveId" clId="{79682C97-3B48-4D51-8532-EB56A2C83F66}" dt="2022-06-03T15:57:52.108" v="3456"/>
          <ac:spMkLst>
            <pc:docMk/>
            <pc:sldMk cId="2659923339" sldId="280"/>
            <ac:spMk id="6" creationId="{52B130BB-1BC0-A7F4-A19F-C3B855776B7D}"/>
          </ac:spMkLst>
        </pc:spChg>
        <pc:spChg chg="del mod">
          <ac:chgData name="anggi detia" userId="926788ea545ad7a8" providerId="LiveId" clId="{79682C97-3B48-4D51-8532-EB56A2C83F66}" dt="2022-06-03T14:25:24.434" v="3163" actId="478"/>
          <ac:spMkLst>
            <pc:docMk/>
            <pc:sldMk cId="2659923339" sldId="280"/>
            <ac:spMk id="9" creationId="{868FF015-B6A8-6170-1F03-9612373C2664}"/>
          </ac:spMkLst>
        </pc:spChg>
        <pc:spChg chg="del">
          <ac:chgData name="anggi detia" userId="926788ea545ad7a8" providerId="LiveId" clId="{79682C97-3B48-4D51-8532-EB56A2C83F66}" dt="2022-06-03T14:25:21.155" v="3161" actId="478"/>
          <ac:spMkLst>
            <pc:docMk/>
            <pc:sldMk cId="2659923339" sldId="280"/>
            <ac:spMk id="17" creationId="{3A393EE4-574D-3722-9E37-C49189C9C2E3}"/>
          </ac:spMkLst>
        </pc:spChg>
        <pc:spChg chg="del">
          <ac:chgData name="anggi detia" userId="926788ea545ad7a8" providerId="LiveId" clId="{79682C97-3B48-4D51-8532-EB56A2C83F66}" dt="2022-06-03T14:25:30.620" v="3165" actId="478"/>
          <ac:spMkLst>
            <pc:docMk/>
            <pc:sldMk cId="2659923339" sldId="280"/>
            <ac:spMk id="19" creationId="{FB54DC09-20FB-921F-B769-F1587DD67D72}"/>
          </ac:spMkLst>
        </pc:spChg>
        <pc:spChg chg="del">
          <ac:chgData name="anggi detia" userId="926788ea545ad7a8" providerId="LiveId" clId="{79682C97-3B48-4D51-8532-EB56A2C83F66}" dt="2022-06-03T14:25:42.426" v="3169" actId="478"/>
          <ac:spMkLst>
            <pc:docMk/>
            <pc:sldMk cId="2659923339" sldId="280"/>
            <ac:spMk id="23" creationId="{C29C906F-D1DD-43C1-6240-7B5AB3C51600}"/>
          </ac:spMkLst>
        </pc:spChg>
        <pc:spChg chg="del mod">
          <ac:chgData name="anggi detia" userId="926788ea545ad7a8" providerId="LiveId" clId="{79682C97-3B48-4D51-8532-EB56A2C83F66}" dt="2022-06-03T15:49:40.572" v="3281" actId="478"/>
          <ac:spMkLst>
            <pc:docMk/>
            <pc:sldMk cId="2659923339" sldId="280"/>
            <ac:spMk id="24" creationId="{6CD5BE6F-60C5-649F-EFD7-E74CCC7EF505}"/>
          </ac:spMkLst>
        </pc:spChg>
        <pc:spChg chg="del">
          <ac:chgData name="anggi detia" userId="926788ea545ad7a8" providerId="LiveId" clId="{79682C97-3B48-4D51-8532-EB56A2C83F66}" dt="2022-06-03T14:25:26.381" v="3164" actId="478"/>
          <ac:spMkLst>
            <pc:docMk/>
            <pc:sldMk cId="2659923339" sldId="280"/>
            <ac:spMk id="25" creationId="{637ED500-2093-2EA5-1D89-BFD501AA99D9}"/>
          </ac:spMkLst>
        </pc:spChg>
        <pc:spChg chg="mod">
          <ac:chgData name="anggi detia" userId="926788ea545ad7a8" providerId="LiveId" clId="{79682C97-3B48-4D51-8532-EB56A2C83F66}" dt="2022-06-03T15:58:37.290" v="3465" actId="2085"/>
          <ac:spMkLst>
            <pc:docMk/>
            <pc:sldMk cId="2659923339" sldId="280"/>
            <ac:spMk id="26" creationId="{AF0523DB-9D48-A1A5-BC03-519EB6C772D3}"/>
          </ac:spMkLst>
        </pc:spChg>
        <pc:spChg chg="add del mod">
          <ac:chgData name="anggi detia" userId="926788ea545ad7a8" providerId="LiveId" clId="{79682C97-3B48-4D51-8532-EB56A2C83F66}" dt="2022-06-03T15:43:20.966" v="3224" actId="478"/>
          <ac:spMkLst>
            <pc:docMk/>
            <pc:sldMk cId="2659923339" sldId="280"/>
            <ac:spMk id="27" creationId="{DC93105B-D8B8-B224-9A3F-1F407D68BCE4}"/>
          </ac:spMkLst>
        </pc:spChg>
        <pc:spChg chg="add mod">
          <ac:chgData name="anggi detia" userId="926788ea545ad7a8" providerId="LiveId" clId="{79682C97-3B48-4D51-8532-EB56A2C83F66}" dt="2022-06-03T15:49:14.942" v="3276" actId="1076"/>
          <ac:spMkLst>
            <pc:docMk/>
            <pc:sldMk cId="2659923339" sldId="280"/>
            <ac:spMk id="28" creationId="{AD51565A-1A30-723C-A513-DB1A0287AAF1}"/>
          </ac:spMkLst>
        </pc:spChg>
        <pc:spChg chg="add mod">
          <ac:chgData name="anggi detia" userId="926788ea545ad7a8" providerId="LiveId" clId="{79682C97-3B48-4D51-8532-EB56A2C83F66}" dt="2022-06-03T15:49:32.350" v="3280"/>
          <ac:spMkLst>
            <pc:docMk/>
            <pc:sldMk cId="2659923339" sldId="280"/>
            <ac:spMk id="29" creationId="{9D12A7E4-FF53-7579-BFEA-FD6354C7ECDD}"/>
          </ac:spMkLst>
        </pc:spChg>
        <pc:spChg chg="add mod">
          <ac:chgData name="anggi detia" userId="926788ea545ad7a8" providerId="LiveId" clId="{79682C97-3B48-4D51-8532-EB56A2C83F66}" dt="2022-06-03T15:58:43.430" v="3466" actId="2085"/>
          <ac:spMkLst>
            <pc:docMk/>
            <pc:sldMk cId="2659923339" sldId="280"/>
            <ac:spMk id="30" creationId="{AB6F6A78-ECE3-9C0E-17BB-623AB95F082B}"/>
          </ac:spMkLst>
        </pc:spChg>
        <pc:spChg chg="add mod">
          <ac:chgData name="anggi detia" userId="926788ea545ad7a8" providerId="LiveId" clId="{79682C97-3B48-4D51-8532-EB56A2C83F66}" dt="2022-06-03T15:58:12.542" v="3461" actId="1076"/>
          <ac:spMkLst>
            <pc:docMk/>
            <pc:sldMk cId="2659923339" sldId="280"/>
            <ac:spMk id="31" creationId="{D3674023-BBCE-7545-3F25-AC8E8476FECC}"/>
          </ac:spMkLst>
        </pc:spChg>
        <pc:cxnChg chg="del">
          <ac:chgData name="anggi detia" userId="926788ea545ad7a8" providerId="LiveId" clId="{79682C97-3B48-4D51-8532-EB56A2C83F66}" dt="2022-06-03T14:25:17.194" v="3159" actId="478"/>
          <ac:cxnSpMkLst>
            <pc:docMk/>
            <pc:sldMk cId="2659923339" sldId="280"/>
            <ac:cxnSpMk id="5" creationId="{21C45281-AA82-3F69-8626-B337A8E54893}"/>
          </ac:cxnSpMkLst>
        </pc:cxnChg>
        <pc:cxnChg chg="del">
          <ac:chgData name="anggi detia" userId="926788ea545ad7a8" providerId="LiveId" clId="{79682C97-3B48-4D51-8532-EB56A2C83F66}" dt="2022-06-03T14:25:15.315" v="3158" actId="478"/>
          <ac:cxnSpMkLst>
            <pc:docMk/>
            <pc:sldMk cId="2659923339" sldId="280"/>
            <ac:cxnSpMk id="8" creationId="{AB0DEE61-19C3-C0A8-7106-E9885EB64C26}"/>
          </ac:cxnSpMkLst>
        </pc:cxnChg>
        <pc:cxnChg chg="del">
          <ac:chgData name="anggi detia" userId="926788ea545ad7a8" providerId="LiveId" clId="{79682C97-3B48-4D51-8532-EB56A2C83F66}" dt="2022-06-03T14:25:19.280" v="3160" actId="478"/>
          <ac:cxnSpMkLst>
            <pc:docMk/>
            <pc:sldMk cId="2659923339" sldId="280"/>
            <ac:cxnSpMk id="16" creationId="{5955BB25-0412-8EC8-E2D9-45E5B5DE3D34}"/>
          </ac:cxnSpMkLst>
        </pc:cxnChg>
        <pc:cxnChg chg="del">
          <ac:chgData name="anggi detia" userId="926788ea545ad7a8" providerId="LiveId" clId="{79682C97-3B48-4D51-8532-EB56A2C83F66}" dt="2022-06-03T14:25:35.071" v="3166" actId="478"/>
          <ac:cxnSpMkLst>
            <pc:docMk/>
            <pc:sldMk cId="2659923339" sldId="280"/>
            <ac:cxnSpMk id="18" creationId="{CC7D7C28-8873-9128-B030-C1F5E9E982FC}"/>
          </ac:cxnSpMkLst>
        </pc:cxnChg>
        <pc:cxnChg chg="del">
          <ac:chgData name="anggi detia" userId="926788ea545ad7a8" providerId="LiveId" clId="{79682C97-3B48-4D51-8532-EB56A2C83F66}" dt="2022-06-03T14:25:37.689" v="3167" actId="478"/>
          <ac:cxnSpMkLst>
            <pc:docMk/>
            <pc:sldMk cId="2659923339" sldId="280"/>
            <ac:cxnSpMk id="20" creationId="{EE9F634F-A1B2-1246-1BF3-9341DE03DB6C}"/>
          </ac:cxnSpMkLst>
        </pc:cxnChg>
        <pc:cxnChg chg="del">
          <ac:chgData name="anggi detia" userId="926788ea545ad7a8" providerId="LiveId" clId="{79682C97-3B48-4D51-8532-EB56A2C83F66}" dt="2022-06-03T14:25:39.564" v="3168" actId="478"/>
          <ac:cxnSpMkLst>
            <pc:docMk/>
            <pc:sldMk cId="2659923339" sldId="280"/>
            <ac:cxnSpMk id="21" creationId="{DFE1DE07-1492-9FAB-6DD6-966AD6D54D66}"/>
          </ac:cxnSpMkLst>
        </pc:cxnChg>
      </pc:sldChg>
      <pc:sldChg chg="modSp add mod">
        <pc:chgData name="anggi detia" userId="926788ea545ad7a8" providerId="LiveId" clId="{79682C97-3B48-4D51-8532-EB56A2C83F66}" dt="2022-06-03T16:05:35.842" v="3601" actId="1076"/>
        <pc:sldMkLst>
          <pc:docMk/>
          <pc:sldMk cId="1817667823" sldId="281"/>
        </pc:sldMkLst>
        <pc:spChg chg="mod">
          <ac:chgData name="anggi detia" userId="926788ea545ad7a8" providerId="LiveId" clId="{79682C97-3B48-4D51-8532-EB56A2C83F66}" dt="2022-06-03T16:02:18.649" v="3525" actId="207"/>
          <ac:spMkLst>
            <pc:docMk/>
            <pc:sldMk cId="1817667823" sldId="281"/>
            <ac:spMk id="26" creationId="{AF0523DB-9D48-A1A5-BC03-519EB6C772D3}"/>
          </ac:spMkLst>
        </pc:spChg>
        <pc:spChg chg="mod">
          <ac:chgData name="anggi detia" userId="926788ea545ad7a8" providerId="LiveId" clId="{79682C97-3B48-4D51-8532-EB56A2C83F66}" dt="2022-06-03T16:05:14.024" v="3599" actId="207"/>
          <ac:spMkLst>
            <pc:docMk/>
            <pc:sldMk cId="1817667823" sldId="281"/>
            <ac:spMk id="30" creationId="{AB6F6A78-ECE3-9C0E-17BB-623AB95F082B}"/>
          </ac:spMkLst>
        </pc:spChg>
        <pc:spChg chg="mod">
          <ac:chgData name="anggi detia" userId="926788ea545ad7a8" providerId="LiveId" clId="{79682C97-3B48-4D51-8532-EB56A2C83F66}" dt="2022-06-03T16:05:35.842" v="3601" actId="1076"/>
          <ac:spMkLst>
            <pc:docMk/>
            <pc:sldMk cId="1817667823" sldId="281"/>
            <ac:spMk id="31" creationId="{D3674023-BBCE-7545-3F25-AC8E8476FECC}"/>
          </ac:spMkLst>
        </pc:spChg>
      </pc:sldChg>
      <pc:sldChg chg="addSp delSp modSp add mod">
        <pc:chgData name="anggi detia" userId="926788ea545ad7a8" providerId="LiveId" clId="{79682C97-3B48-4D51-8532-EB56A2C83F66}" dt="2022-06-03T22:30:30.194" v="3727" actId="1076"/>
        <pc:sldMkLst>
          <pc:docMk/>
          <pc:sldMk cId="3411053767" sldId="282"/>
        </pc:sldMkLst>
        <pc:spChg chg="add mod">
          <ac:chgData name="anggi detia" userId="926788ea545ad7a8" providerId="LiveId" clId="{79682C97-3B48-4D51-8532-EB56A2C83F66}" dt="2022-06-03T22:30:24.801" v="3726" actId="1076"/>
          <ac:spMkLst>
            <pc:docMk/>
            <pc:sldMk cId="3411053767" sldId="282"/>
            <ac:spMk id="16" creationId="{9FF8C503-8427-9BA4-9E58-8A0A10B8D04F}"/>
          </ac:spMkLst>
        </pc:spChg>
        <pc:spChg chg="add mod">
          <ac:chgData name="anggi detia" userId="926788ea545ad7a8" providerId="LiveId" clId="{79682C97-3B48-4D51-8532-EB56A2C83F66}" dt="2022-06-03T22:30:30.194" v="3727" actId="1076"/>
          <ac:spMkLst>
            <pc:docMk/>
            <pc:sldMk cId="3411053767" sldId="282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3T22:28:26.515" v="3695" actId="207"/>
          <ac:spMkLst>
            <pc:docMk/>
            <pc:sldMk cId="3411053767" sldId="282"/>
            <ac:spMk id="26" creationId="{AF0523DB-9D48-A1A5-BC03-519EB6C772D3}"/>
          </ac:spMkLst>
        </pc:spChg>
        <pc:spChg chg="mod">
          <ac:chgData name="anggi detia" userId="926788ea545ad7a8" providerId="LiveId" clId="{79682C97-3B48-4D51-8532-EB56A2C83F66}" dt="2022-06-03T22:23:46.609" v="3688" actId="1076"/>
          <ac:spMkLst>
            <pc:docMk/>
            <pc:sldMk cId="3411053767" sldId="282"/>
            <ac:spMk id="30" creationId="{AB6F6A78-ECE3-9C0E-17BB-623AB95F082B}"/>
          </ac:spMkLst>
        </pc:spChg>
        <pc:spChg chg="del mod">
          <ac:chgData name="anggi detia" userId="926788ea545ad7a8" providerId="LiveId" clId="{79682C97-3B48-4D51-8532-EB56A2C83F66}" dt="2022-06-03T22:24:11.463" v="3691" actId="478"/>
          <ac:spMkLst>
            <pc:docMk/>
            <pc:sldMk cId="3411053767" sldId="282"/>
            <ac:spMk id="31" creationId="{D3674023-BBCE-7545-3F25-AC8E8476FECC}"/>
          </ac:spMkLst>
        </pc:spChg>
      </pc:sldChg>
      <pc:sldChg chg="addSp modSp add mod">
        <pc:chgData name="anggi detia" userId="926788ea545ad7a8" providerId="LiveId" clId="{79682C97-3B48-4D51-8532-EB56A2C83F66}" dt="2022-06-03T23:41:50.808" v="4643" actId="1076"/>
        <pc:sldMkLst>
          <pc:docMk/>
          <pc:sldMk cId="1997876221" sldId="283"/>
        </pc:sldMkLst>
        <pc:spChg chg="mod">
          <ac:chgData name="anggi detia" userId="926788ea545ad7a8" providerId="LiveId" clId="{79682C97-3B48-4D51-8532-EB56A2C83F66}" dt="2022-06-03T23:40:42.679" v="4636" actId="1076"/>
          <ac:spMkLst>
            <pc:docMk/>
            <pc:sldMk cId="1997876221" sldId="283"/>
            <ac:spMk id="4" creationId="{942AAFF2-FFDD-7BFF-3D96-F7C1D25F047F}"/>
          </ac:spMkLst>
        </pc:spChg>
        <pc:spChg chg="mod">
          <ac:chgData name="anggi detia" userId="926788ea545ad7a8" providerId="LiveId" clId="{79682C97-3B48-4D51-8532-EB56A2C83F66}" dt="2022-06-03T23:41:50.808" v="4643" actId="1076"/>
          <ac:spMkLst>
            <pc:docMk/>
            <pc:sldMk cId="1997876221" sldId="283"/>
            <ac:spMk id="16" creationId="{9FF8C503-8427-9BA4-9E58-8A0A10B8D04F}"/>
          </ac:spMkLst>
        </pc:spChg>
        <pc:spChg chg="mod">
          <ac:chgData name="anggi detia" userId="926788ea545ad7a8" providerId="LiveId" clId="{79682C97-3B48-4D51-8532-EB56A2C83F66}" dt="2022-06-03T23:41:29.478" v="4641" actId="1076"/>
          <ac:spMkLst>
            <pc:docMk/>
            <pc:sldMk cId="1997876221" sldId="283"/>
            <ac:spMk id="17" creationId="{5D045D46-DD01-38F9-375D-EFB97CDD03C0}"/>
          </ac:spMkLst>
        </pc:spChg>
        <pc:spChg chg="add mod">
          <ac:chgData name="anggi detia" userId="926788ea545ad7a8" providerId="LiveId" clId="{79682C97-3B48-4D51-8532-EB56A2C83F66}" dt="2022-06-03T23:41:47.180" v="4642" actId="1076"/>
          <ac:spMkLst>
            <pc:docMk/>
            <pc:sldMk cId="1997876221" sldId="283"/>
            <ac:spMk id="18" creationId="{E085D882-F099-EE2A-E465-362D6B9A9C5E}"/>
          </ac:spMkLst>
        </pc:spChg>
        <pc:spChg chg="mod">
          <ac:chgData name="anggi detia" userId="926788ea545ad7a8" providerId="LiveId" clId="{79682C97-3B48-4D51-8532-EB56A2C83F66}" dt="2022-06-03T23:41:10.965" v="4640" actId="1076"/>
          <ac:spMkLst>
            <pc:docMk/>
            <pc:sldMk cId="1997876221" sldId="283"/>
            <ac:spMk id="26" creationId="{AF0523DB-9D48-A1A5-BC03-519EB6C772D3}"/>
          </ac:spMkLst>
        </pc:spChg>
        <pc:spChg chg="mod">
          <ac:chgData name="anggi detia" userId="926788ea545ad7a8" providerId="LiveId" clId="{79682C97-3B48-4D51-8532-EB56A2C83F66}" dt="2022-06-03T23:40:45.032" v="4637" actId="1076"/>
          <ac:spMkLst>
            <pc:docMk/>
            <pc:sldMk cId="1997876221" sldId="283"/>
            <ac:spMk id="28" creationId="{AD51565A-1A30-723C-A513-DB1A0287AAF1}"/>
          </ac:spMkLst>
        </pc:spChg>
        <pc:spChg chg="mod">
          <ac:chgData name="anggi detia" userId="926788ea545ad7a8" providerId="LiveId" clId="{79682C97-3B48-4D51-8532-EB56A2C83F66}" dt="2022-06-03T23:40:49.133" v="4638" actId="1076"/>
          <ac:spMkLst>
            <pc:docMk/>
            <pc:sldMk cId="1997876221" sldId="283"/>
            <ac:spMk id="29" creationId="{9D12A7E4-FF53-7579-BFEA-FD6354C7ECDD}"/>
          </ac:spMkLst>
        </pc:spChg>
        <pc:spChg chg="mod">
          <ac:chgData name="anggi detia" userId="926788ea545ad7a8" providerId="LiveId" clId="{79682C97-3B48-4D51-8532-EB56A2C83F66}" dt="2022-06-03T22:37:10.249" v="3846" actId="1076"/>
          <ac:spMkLst>
            <pc:docMk/>
            <pc:sldMk cId="1997876221" sldId="283"/>
            <ac:spMk id="30" creationId="{AB6F6A78-ECE3-9C0E-17BB-623AB95F082B}"/>
          </ac:spMkLst>
        </pc:spChg>
      </pc:sldChg>
      <pc:sldChg chg="modSp add mod ord">
        <pc:chgData name="anggi detia" userId="926788ea545ad7a8" providerId="LiveId" clId="{79682C97-3B48-4D51-8532-EB56A2C83F66}" dt="2022-06-03T23:09:01.093" v="4394" actId="207"/>
        <pc:sldMkLst>
          <pc:docMk/>
          <pc:sldMk cId="2893524687" sldId="284"/>
        </pc:sldMkLst>
        <pc:spChg chg="mod">
          <ac:chgData name="anggi detia" userId="926788ea545ad7a8" providerId="LiveId" clId="{79682C97-3B48-4D51-8532-EB56A2C83F66}" dt="2022-06-03T23:09:01.093" v="4394" actId="207"/>
          <ac:spMkLst>
            <pc:docMk/>
            <pc:sldMk cId="2893524687" sldId="284"/>
            <ac:spMk id="16" creationId="{9FF8C503-8427-9BA4-9E58-8A0A10B8D04F}"/>
          </ac:spMkLst>
        </pc:spChg>
        <pc:spChg chg="mod">
          <ac:chgData name="anggi detia" userId="926788ea545ad7a8" providerId="LiveId" clId="{79682C97-3B48-4D51-8532-EB56A2C83F66}" dt="2022-06-03T23:08:32.811" v="4392" actId="1076"/>
          <ac:spMkLst>
            <pc:docMk/>
            <pc:sldMk cId="2893524687" sldId="284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3T23:08:56.262" v="4393" actId="207"/>
          <ac:spMkLst>
            <pc:docMk/>
            <pc:sldMk cId="2893524687" sldId="284"/>
            <ac:spMk id="26" creationId="{AF0523DB-9D48-A1A5-BC03-519EB6C772D3}"/>
          </ac:spMkLst>
        </pc:spChg>
      </pc:sldChg>
      <pc:sldChg chg="addSp delSp modSp add mod">
        <pc:chgData name="anggi detia" userId="926788ea545ad7a8" providerId="LiveId" clId="{79682C97-3B48-4D51-8532-EB56A2C83F66}" dt="2022-06-03T23:50:27.105" v="4647" actId="207"/>
        <pc:sldMkLst>
          <pc:docMk/>
          <pc:sldMk cId="1964163774" sldId="285"/>
        </pc:sldMkLst>
        <pc:spChg chg="mod">
          <ac:chgData name="anggi detia" userId="926788ea545ad7a8" providerId="LiveId" clId="{79682C97-3B48-4D51-8532-EB56A2C83F66}" dt="2022-06-03T23:50:27.105" v="4647" actId="207"/>
          <ac:spMkLst>
            <pc:docMk/>
            <pc:sldMk cId="1964163774" sldId="285"/>
            <ac:spMk id="3" creationId="{0C59FB73-335B-1760-C784-FE0AE909BF37}"/>
          </ac:spMkLst>
        </pc:spChg>
        <pc:spChg chg="del">
          <ac:chgData name="anggi detia" userId="926788ea545ad7a8" providerId="LiveId" clId="{79682C97-3B48-4D51-8532-EB56A2C83F66}" dt="2022-06-03T23:10:26.948" v="4404" actId="478"/>
          <ac:spMkLst>
            <pc:docMk/>
            <pc:sldMk cId="1964163774" sldId="285"/>
            <ac:spMk id="4" creationId="{942AAFF2-FFDD-7BFF-3D96-F7C1D25F047F}"/>
          </ac:spMkLst>
        </pc:spChg>
        <pc:spChg chg="add mod">
          <ac:chgData name="anggi detia" userId="926788ea545ad7a8" providerId="LiveId" clId="{79682C97-3B48-4D51-8532-EB56A2C83F66}" dt="2022-06-03T23:24:04.466" v="4630" actId="113"/>
          <ac:spMkLst>
            <pc:docMk/>
            <pc:sldMk cId="1964163774" sldId="285"/>
            <ac:spMk id="10" creationId="{66DFB813-26F8-83B7-0130-15F1F8A41CA3}"/>
          </ac:spMkLst>
        </pc:spChg>
        <pc:spChg chg="del">
          <ac:chgData name="anggi detia" userId="926788ea545ad7a8" providerId="LiveId" clId="{79682C97-3B48-4D51-8532-EB56A2C83F66}" dt="2022-06-03T23:10:36.162" v="4407" actId="478"/>
          <ac:spMkLst>
            <pc:docMk/>
            <pc:sldMk cId="1964163774" sldId="285"/>
            <ac:spMk id="16" creationId="{9FF8C503-8427-9BA4-9E58-8A0A10B8D04F}"/>
          </ac:spMkLst>
        </pc:spChg>
        <pc:spChg chg="del">
          <ac:chgData name="anggi detia" userId="926788ea545ad7a8" providerId="LiveId" clId="{79682C97-3B48-4D51-8532-EB56A2C83F66}" dt="2022-06-03T23:10:37.988" v="4408" actId="478"/>
          <ac:spMkLst>
            <pc:docMk/>
            <pc:sldMk cId="1964163774" sldId="285"/>
            <ac:spMk id="17" creationId="{5D045D46-DD01-38F9-375D-EFB97CDD03C0}"/>
          </ac:spMkLst>
        </pc:spChg>
        <pc:spChg chg="add mod">
          <ac:chgData name="anggi detia" userId="926788ea545ad7a8" providerId="LiveId" clId="{79682C97-3B48-4D51-8532-EB56A2C83F66}" dt="2022-06-03T23:24:12.023" v="4631" actId="113"/>
          <ac:spMkLst>
            <pc:docMk/>
            <pc:sldMk cId="1964163774" sldId="285"/>
            <ac:spMk id="22" creationId="{254177C7-33C3-4B12-3B04-1376464B0DF7}"/>
          </ac:spMkLst>
        </pc:spChg>
        <pc:spChg chg="del">
          <ac:chgData name="anggi detia" userId="926788ea545ad7a8" providerId="LiveId" clId="{79682C97-3B48-4D51-8532-EB56A2C83F66}" dt="2022-06-03T23:10:30.198" v="4406" actId="478"/>
          <ac:spMkLst>
            <pc:docMk/>
            <pc:sldMk cId="1964163774" sldId="285"/>
            <ac:spMk id="26" creationId="{AF0523DB-9D48-A1A5-BC03-519EB6C772D3}"/>
          </ac:spMkLst>
        </pc:spChg>
        <pc:spChg chg="del">
          <ac:chgData name="anggi detia" userId="926788ea545ad7a8" providerId="LiveId" clId="{79682C97-3B48-4D51-8532-EB56A2C83F66}" dt="2022-06-03T23:10:28.484" v="4405" actId="478"/>
          <ac:spMkLst>
            <pc:docMk/>
            <pc:sldMk cId="1964163774" sldId="285"/>
            <ac:spMk id="28" creationId="{AD51565A-1A30-723C-A513-DB1A0287AAF1}"/>
          </ac:spMkLst>
        </pc:spChg>
        <pc:spChg chg="del">
          <ac:chgData name="anggi detia" userId="926788ea545ad7a8" providerId="LiveId" clId="{79682C97-3B48-4D51-8532-EB56A2C83F66}" dt="2022-06-03T23:10:26.053" v="4403" actId="478"/>
          <ac:spMkLst>
            <pc:docMk/>
            <pc:sldMk cId="1964163774" sldId="285"/>
            <ac:spMk id="29" creationId="{9D12A7E4-FF53-7579-BFEA-FD6354C7ECDD}"/>
          </ac:spMkLst>
        </pc:spChg>
        <pc:spChg chg="mod">
          <ac:chgData name="anggi detia" userId="926788ea545ad7a8" providerId="LiveId" clId="{79682C97-3B48-4D51-8532-EB56A2C83F66}" dt="2022-06-03T23:12:15.968" v="4443" actId="113"/>
          <ac:spMkLst>
            <pc:docMk/>
            <pc:sldMk cId="1964163774" sldId="285"/>
            <ac:spMk id="30" creationId="{AB6F6A78-ECE3-9C0E-17BB-623AB95F082B}"/>
          </ac:spMkLst>
        </pc:spChg>
        <pc:spChg chg="add mod">
          <ac:chgData name="anggi detia" userId="926788ea545ad7a8" providerId="LiveId" clId="{79682C97-3B48-4D51-8532-EB56A2C83F66}" dt="2022-06-03T23:24:16.362" v="4632" actId="113"/>
          <ac:spMkLst>
            <pc:docMk/>
            <pc:sldMk cId="1964163774" sldId="285"/>
            <ac:spMk id="31" creationId="{D138C330-133A-D677-0BA8-A040D4F12A75}"/>
          </ac:spMkLst>
        </pc:spChg>
        <pc:spChg chg="add mod">
          <ac:chgData name="anggi detia" userId="926788ea545ad7a8" providerId="LiveId" clId="{79682C97-3B48-4D51-8532-EB56A2C83F66}" dt="2022-06-03T23:24:21.040" v="4633" actId="113"/>
          <ac:spMkLst>
            <pc:docMk/>
            <pc:sldMk cId="1964163774" sldId="285"/>
            <ac:spMk id="32" creationId="{6C4F3EF5-1071-1523-A84F-F48ACCD4BBA8}"/>
          </ac:spMkLst>
        </pc:spChg>
        <pc:spChg chg="add mod">
          <ac:chgData name="anggi detia" userId="926788ea545ad7a8" providerId="LiveId" clId="{79682C97-3B48-4D51-8532-EB56A2C83F66}" dt="2022-06-03T23:24:32.029" v="4635" actId="113"/>
          <ac:spMkLst>
            <pc:docMk/>
            <pc:sldMk cId="1964163774" sldId="285"/>
            <ac:spMk id="35" creationId="{3DAE8FE4-A137-7AB9-C54B-622B54B09C2D}"/>
          </ac:spMkLst>
        </pc:spChg>
        <pc:spChg chg="add mod">
          <ac:chgData name="anggi detia" userId="926788ea545ad7a8" providerId="LiveId" clId="{79682C97-3B48-4D51-8532-EB56A2C83F66}" dt="2022-06-03T23:24:26.532" v="4634" actId="113"/>
          <ac:spMkLst>
            <pc:docMk/>
            <pc:sldMk cId="1964163774" sldId="285"/>
            <ac:spMk id="37" creationId="{551CE2F4-B0E9-6368-07FC-32E1E58F500C}"/>
          </ac:spMkLst>
        </pc:spChg>
        <pc:spChg chg="add mod">
          <ac:chgData name="anggi detia" userId="926788ea545ad7a8" providerId="LiveId" clId="{79682C97-3B48-4D51-8532-EB56A2C83F66}" dt="2022-06-03T23:22:34.280" v="4612" actId="14100"/>
          <ac:spMkLst>
            <pc:docMk/>
            <pc:sldMk cId="1964163774" sldId="285"/>
            <ac:spMk id="45" creationId="{5B0D7D7E-0838-13AA-A7DF-38E6C9F035F0}"/>
          </ac:spMkLst>
        </pc:spChg>
        <pc:spChg chg="add mod">
          <ac:chgData name="anggi detia" userId="926788ea545ad7a8" providerId="LiveId" clId="{79682C97-3B48-4D51-8532-EB56A2C83F66}" dt="2022-06-03T23:22:22.880" v="4609" actId="1076"/>
          <ac:spMkLst>
            <pc:docMk/>
            <pc:sldMk cId="1964163774" sldId="285"/>
            <ac:spMk id="53" creationId="{EB4DA74E-A535-AD97-E10B-7E08E9AED8DE}"/>
          </ac:spMkLst>
        </pc:spChg>
        <pc:spChg chg="add mod">
          <ac:chgData name="anggi detia" userId="926788ea545ad7a8" providerId="LiveId" clId="{79682C97-3B48-4D51-8532-EB56A2C83F66}" dt="2022-06-03T23:22:16.267" v="4607" actId="1076"/>
          <ac:spMkLst>
            <pc:docMk/>
            <pc:sldMk cId="1964163774" sldId="285"/>
            <ac:spMk id="54" creationId="{9AF539BD-D930-D6B4-6AC9-388CEC222FB4}"/>
          </ac:spMkLst>
        </pc:spChg>
        <pc:spChg chg="add mod">
          <ac:chgData name="anggi detia" userId="926788ea545ad7a8" providerId="LiveId" clId="{79682C97-3B48-4D51-8532-EB56A2C83F66}" dt="2022-06-03T23:22:09.185" v="4605" actId="1076"/>
          <ac:spMkLst>
            <pc:docMk/>
            <pc:sldMk cId="1964163774" sldId="285"/>
            <ac:spMk id="55" creationId="{4B08FE82-43D1-5584-BF4B-7D3C9A820AFE}"/>
          </ac:spMkLst>
        </pc:spChg>
        <pc:spChg chg="add mod">
          <ac:chgData name="anggi detia" userId="926788ea545ad7a8" providerId="LiveId" clId="{79682C97-3B48-4D51-8532-EB56A2C83F66}" dt="2022-06-03T23:23:58.667" v="4629" actId="1076"/>
          <ac:spMkLst>
            <pc:docMk/>
            <pc:sldMk cId="1964163774" sldId="285"/>
            <ac:spMk id="58" creationId="{90635B88-9CDB-9A49-6FD8-FF21D67AB538}"/>
          </ac:spMkLst>
        </pc:spChg>
        <pc:picChg chg="add mod">
          <ac:chgData name="anggi detia" userId="926788ea545ad7a8" providerId="LiveId" clId="{79682C97-3B48-4D51-8532-EB56A2C83F66}" dt="2022-06-03T23:23:31.975" v="4617" actId="1076"/>
          <ac:picMkLst>
            <pc:docMk/>
            <pc:sldMk cId="1964163774" sldId="285"/>
            <ac:picMk id="57" creationId="{3F819533-E604-6C6B-4BB1-3721B7CEF4E7}"/>
          </ac:picMkLst>
        </pc:picChg>
        <pc:cxnChg chg="add mod">
          <ac:chgData name="anggi detia" userId="926788ea545ad7a8" providerId="LiveId" clId="{79682C97-3B48-4D51-8532-EB56A2C83F66}" dt="2022-06-03T23:12:55.035" v="4445" actId="1076"/>
          <ac:cxnSpMkLst>
            <pc:docMk/>
            <pc:sldMk cId="1964163774" sldId="285"/>
            <ac:cxnSpMk id="6" creationId="{7179EFF2-5086-BDC0-4498-17FE56D61B3C}"/>
          </ac:cxnSpMkLst>
        </pc:cxnChg>
        <pc:cxnChg chg="add">
          <ac:chgData name="anggi detia" userId="926788ea545ad7a8" providerId="LiveId" clId="{79682C97-3B48-4D51-8532-EB56A2C83F66}" dt="2022-06-03T23:13:36.960" v="4446" actId="11529"/>
          <ac:cxnSpMkLst>
            <pc:docMk/>
            <pc:sldMk cId="1964163774" sldId="285"/>
            <ac:cxnSpMk id="9" creationId="{3200947E-9297-F058-3F6D-420069531F49}"/>
          </ac:cxnSpMkLst>
        </pc:cxnChg>
        <pc:cxnChg chg="add">
          <ac:chgData name="anggi detia" userId="926788ea545ad7a8" providerId="LiveId" clId="{79682C97-3B48-4D51-8532-EB56A2C83F66}" dt="2022-06-03T23:15:24.282" v="4483" actId="11529"/>
          <ac:cxnSpMkLst>
            <pc:docMk/>
            <pc:sldMk cId="1964163774" sldId="285"/>
            <ac:cxnSpMk id="19" creationId="{1445F969-D3E8-F276-FE67-603B811AC888}"/>
          </ac:cxnSpMkLst>
        </pc:cxnChg>
        <pc:cxnChg chg="add mod">
          <ac:chgData name="anggi detia" userId="926788ea545ad7a8" providerId="LiveId" clId="{79682C97-3B48-4D51-8532-EB56A2C83F66}" dt="2022-06-03T23:18:29.075" v="4537" actId="14100"/>
          <ac:cxnSpMkLst>
            <pc:docMk/>
            <pc:sldMk cId="1964163774" sldId="285"/>
            <ac:cxnSpMk id="21" creationId="{D615039E-0293-598C-628C-25300C807979}"/>
          </ac:cxnSpMkLst>
        </pc:cxnChg>
        <pc:cxnChg chg="add mod">
          <ac:chgData name="anggi detia" userId="926788ea545ad7a8" providerId="LiveId" clId="{79682C97-3B48-4D51-8532-EB56A2C83F66}" dt="2022-06-03T23:19:05.338" v="4541" actId="14100"/>
          <ac:cxnSpMkLst>
            <pc:docMk/>
            <pc:sldMk cId="1964163774" sldId="285"/>
            <ac:cxnSpMk id="24" creationId="{8A14D149-6426-AC30-1D30-583761E184BD}"/>
          </ac:cxnSpMkLst>
        </pc:cxnChg>
        <pc:cxnChg chg="add mod">
          <ac:chgData name="anggi detia" userId="926788ea545ad7a8" providerId="LiveId" clId="{79682C97-3B48-4D51-8532-EB56A2C83F66}" dt="2022-06-03T23:19:12.879" v="4542" actId="14100"/>
          <ac:cxnSpMkLst>
            <pc:docMk/>
            <pc:sldMk cId="1964163774" sldId="285"/>
            <ac:cxnSpMk id="27" creationId="{E9EB84DD-968B-61E9-47E1-A38B474D72BE}"/>
          </ac:cxnSpMkLst>
        </pc:cxnChg>
        <pc:cxnChg chg="add mod">
          <ac:chgData name="anggi detia" userId="926788ea545ad7a8" providerId="LiveId" clId="{79682C97-3B48-4D51-8532-EB56A2C83F66}" dt="2022-06-03T23:20:46.030" v="4559" actId="14100"/>
          <ac:cxnSpMkLst>
            <pc:docMk/>
            <pc:sldMk cId="1964163774" sldId="285"/>
            <ac:cxnSpMk id="47" creationId="{2D38F519-AB61-1C42-4875-B03CB79EFCA5}"/>
          </ac:cxnSpMkLst>
        </pc:cxnChg>
        <pc:cxnChg chg="add">
          <ac:chgData name="anggi detia" userId="926788ea545ad7a8" providerId="LiveId" clId="{79682C97-3B48-4D51-8532-EB56A2C83F66}" dt="2022-06-03T23:20:55.338" v="4560" actId="11529"/>
          <ac:cxnSpMkLst>
            <pc:docMk/>
            <pc:sldMk cId="1964163774" sldId="285"/>
            <ac:cxnSpMk id="50" creationId="{B1735A4D-9012-9222-C723-9853B150E906}"/>
          </ac:cxnSpMkLst>
        </pc:cxnChg>
        <pc:cxnChg chg="add mod">
          <ac:chgData name="anggi detia" userId="926788ea545ad7a8" providerId="LiveId" clId="{79682C97-3B48-4D51-8532-EB56A2C83F66}" dt="2022-06-03T23:21:01.604" v="4562" actId="1076"/>
          <ac:cxnSpMkLst>
            <pc:docMk/>
            <pc:sldMk cId="1964163774" sldId="285"/>
            <ac:cxnSpMk id="51" creationId="{C2468F2B-8CC8-DD05-55EA-EFB2536972EC}"/>
          </ac:cxnSpMkLst>
        </pc:cxnChg>
        <pc:cxnChg chg="add mod">
          <ac:chgData name="anggi detia" userId="926788ea545ad7a8" providerId="LiveId" clId="{79682C97-3B48-4D51-8532-EB56A2C83F66}" dt="2022-06-03T23:21:06.047" v="4564" actId="1076"/>
          <ac:cxnSpMkLst>
            <pc:docMk/>
            <pc:sldMk cId="1964163774" sldId="285"/>
            <ac:cxnSpMk id="52" creationId="{19BD7C06-D42C-2AA6-CB10-77B66361DE89}"/>
          </ac:cxnSpMkLst>
        </pc:cxnChg>
      </pc:sldChg>
      <pc:sldChg chg="addSp delSp modSp add mod ord">
        <pc:chgData name="anggi detia" userId="926788ea545ad7a8" providerId="LiveId" clId="{79682C97-3B48-4D51-8532-EB56A2C83F66}" dt="2022-06-04T15:29:20.401" v="9906" actId="207"/>
        <pc:sldMkLst>
          <pc:docMk/>
          <pc:sldMk cId="1841871117" sldId="286"/>
        </pc:sldMkLst>
        <pc:spChg chg="mod">
          <ac:chgData name="anggi detia" userId="926788ea545ad7a8" providerId="LiveId" clId="{79682C97-3B48-4D51-8532-EB56A2C83F66}" dt="2022-06-03T23:50:50.045" v="4656" actId="14100"/>
          <ac:spMkLst>
            <pc:docMk/>
            <pc:sldMk cId="1841871117" sldId="286"/>
            <ac:spMk id="3" creationId="{0C59FB73-335B-1760-C784-FE0AE909BF37}"/>
          </ac:spMkLst>
        </pc:spChg>
        <pc:spChg chg="mod">
          <ac:chgData name="anggi detia" userId="926788ea545ad7a8" providerId="LiveId" clId="{79682C97-3B48-4D51-8532-EB56A2C83F66}" dt="2022-06-04T01:07:06.197" v="5633" actId="207"/>
          <ac:spMkLst>
            <pc:docMk/>
            <pc:sldMk cId="1841871117" sldId="286"/>
            <ac:spMk id="4" creationId="{942AAFF2-FFDD-7BFF-3D96-F7C1D25F047F}"/>
          </ac:spMkLst>
        </pc:spChg>
        <pc:spChg chg="add mod">
          <ac:chgData name="anggi detia" userId="926788ea545ad7a8" providerId="LiveId" clId="{79682C97-3B48-4D51-8532-EB56A2C83F66}" dt="2022-06-04T03:26:14.863" v="6801" actId="207"/>
          <ac:spMkLst>
            <pc:docMk/>
            <pc:sldMk cId="1841871117" sldId="286"/>
            <ac:spMk id="5" creationId="{5E57E2EC-67F6-DFBE-02E5-C4279B7A3790}"/>
          </ac:spMkLst>
        </pc:spChg>
        <pc:spChg chg="add del mod">
          <ac:chgData name="anggi detia" userId="926788ea545ad7a8" providerId="LiveId" clId="{79682C97-3B48-4D51-8532-EB56A2C83F66}" dt="2022-06-03T23:57:40.872" v="4705" actId="478"/>
          <ac:spMkLst>
            <pc:docMk/>
            <pc:sldMk cId="1841871117" sldId="286"/>
            <ac:spMk id="6" creationId="{FB860CE3-38A7-6475-4449-7BEF5991BCAB}"/>
          </ac:spMkLst>
        </pc:spChg>
        <pc:spChg chg="add mod">
          <ac:chgData name="anggi detia" userId="926788ea545ad7a8" providerId="LiveId" clId="{79682C97-3B48-4D51-8532-EB56A2C83F66}" dt="2022-06-04T15:29:09.485" v="9903" actId="207"/>
          <ac:spMkLst>
            <pc:docMk/>
            <pc:sldMk cId="1841871117" sldId="286"/>
            <ac:spMk id="8" creationId="{9943C505-DAFF-6FEA-782A-0E850F9A2450}"/>
          </ac:spMkLst>
        </pc:spChg>
        <pc:spChg chg="del">
          <ac:chgData name="anggi detia" userId="926788ea545ad7a8" providerId="LiveId" clId="{79682C97-3B48-4D51-8532-EB56A2C83F66}" dt="2022-06-03T23:50:56.991" v="4658" actId="478"/>
          <ac:spMkLst>
            <pc:docMk/>
            <pc:sldMk cId="1841871117" sldId="286"/>
            <ac:spMk id="16" creationId="{9FF8C503-8427-9BA4-9E58-8A0A10B8D04F}"/>
          </ac:spMkLst>
        </pc:spChg>
        <pc:spChg chg="mod">
          <ac:chgData name="anggi detia" userId="926788ea545ad7a8" providerId="LiveId" clId="{79682C97-3B48-4D51-8532-EB56A2C83F66}" dt="2022-06-04T00:38:33.892" v="4827" actId="1076"/>
          <ac:spMkLst>
            <pc:docMk/>
            <pc:sldMk cId="1841871117" sldId="286"/>
            <ac:spMk id="17" creationId="{5D045D46-DD01-38F9-375D-EFB97CDD03C0}"/>
          </ac:spMkLst>
        </pc:spChg>
        <pc:spChg chg="add mod">
          <ac:chgData name="anggi detia" userId="926788ea545ad7a8" providerId="LiveId" clId="{79682C97-3B48-4D51-8532-EB56A2C83F66}" dt="2022-06-04T15:29:13.053" v="9904" actId="207"/>
          <ac:spMkLst>
            <pc:docMk/>
            <pc:sldMk cId="1841871117" sldId="286"/>
            <ac:spMk id="20" creationId="{A63AE9F3-1778-65B8-CBF1-DB94F3092594}"/>
          </ac:spMkLst>
        </pc:spChg>
        <pc:spChg chg="add mod">
          <ac:chgData name="anggi detia" userId="926788ea545ad7a8" providerId="LiveId" clId="{79682C97-3B48-4D51-8532-EB56A2C83F66}" dt="2022-06-04T15:29:16.900" v="9905" actId="207"/>
          <ac:spMkLst>
            <pc:docMk/>
            <pc:sldMk cId="1841871117" sldId="286"/>
            <ac:spMk id="21" creationId="{4C69C853-1EF8-6F4A-819A-C7475CE02812}"/>
          </ac:spMkLst>
        </pc:spChg>
        <pc:spChg chg="add mod">
          <ac:chgData name="anggi detia" userId="926788ea545ad7a8" providerId="LiveId" clId="{79682C97-3B48-4D51-8532-EB56A2C83F66}" dt="2022-06-04T15:29:20.401" v="9906" actId="207"/>
          <ac:spMkLst>
            <pc:docMk/>
            <pc:sldMk cId="1841871117" sldId="286"/>
            <ac:spMk id="22" creationId="{E5083D56-4098-4A90-0E8F-32306221A04A}"/>
          </ac:spMkLst>
        </pc:spChg>
        <pc:spChg chg="del">
          <ac:chgData name="anggi detia" userId="926788ea545ad7a8" providerId="LiveId" clId="{79682C97-3B48-4D51-8532-EB56A2C83F66}" dt="2022-06-03T23:50:54.167" v="4657" actId="478"/>
          <ac:spMkLst>
            <pc:docMk/>
            <pc:sldMk cId="1841871117" sldId="286"/>
            <ac:spMk id="26" creationId="{AF0523DB-9D48-A1A5-BC03-519EB6C772D3}"/>
          </ac:spMkLst>
        </pc:spChg>
        <pc:spChg chg="mod">
          <ac:chgData name="anggi detia" userId="926788ea545ad7a8" providerId="LiveId" clId="{79682C97-3B48-4D51-8532-EB56A2C83F66}" dt="2022-06-04T01:07:02.420" v="5632" actId="207"/>
          <ac:spMkLst>
            <pc:docMk/>
            <pc:sldMk cId="1841871117" sldId="286"/>
            <ac:spMk id="28" creationId="{AD51565A-1A30-723C-A513-DB1A0287AAF1}"/>
          </ac:spMkLst>
        </pc:spChg>
        <pc:spChg chg="mod">
          <ac:chgData name="anggi detia" userId="926788ea545ad7a8" providerId="LiveId" clId="{79682C97-3B48-4D51-8532-EB56A2C83F66}" dt="2022-06-04T01:07:11.626" v="5634" actId="14100"/>
          <ac:spMkLst>
            <pc:docMk/>
            <pc:sldMk cId="1841871117" sldId="286"/>
            <ac:spMk id="29" creationId="{9D12A7E4-FF53-7579-BFEA-FD6354C7ECDD}"/>
          </ac:spMkLst>
        </pc:spChg>
        <pc:spChg chg="del mod">
          <ac:chgData name="anggi detia" userId="926788ea545ad7a8" providerId="LiveId" clId="{79682C97-3B48-4D51-8532-EB56A2C83F66}" dt="2022-06-03T23:51:04.631" v="4663" actId="478"/>
          <ac:spMkLst>
            <pc:docMk/>
            <pc:sldMk cId="1841871117" sldId="286"/>
            <ac:spMk id="30" creationId="{AB6F6A78-ECE3-9C0E-17BB-623AB95F082B}"/>
          </ac:spMkLst>
        </pc:spChg>
      </pc:sldChg>
      <pc:sldChg chg="addSp delSp modSp add mod">
        <pc:chgData name="anggi detia" userId="926788ea545ad7a8" providerId="LiveId" clId="{79682C97-3B48-4D51-8532-EB56A2C83F66}" dt="2022-06-04T03:29:03.516" v="6809" actId="207"/>
        <pc:sldMkLst>
          <pc:docMk/>
          <pc:sldMk cId="2266066111" sldId="287"/>
        </pc:sldMkLst>
        <pc:spChg chg="mod">
          <ac:chgData name="anggi detia" userId="926788ea545ad7a8" providerId="LiveId" clId="{79682C97-3B48-4D51-8532-EB56A2C83F66}" dt="2022-06-04T01:08:10.921" v="5652" actId="1076"/>
          <ac:spMkLst>
            <pc:docMk/>
            <pc:sldMk cId="2266066111" sldId="287"/>
            <ac:spMk id="4" creationId="{942AAFF2-FFDD-7BFF-3D96-F7C1D25F047F}"/>
          </ac:spMkLst>
        </pc:spChg>
        <pc:spChg chg="mod">
          <ac:chgData name="anggi detia" userId="926788ea545ad7a8" providerId="LiveId" clId="{79682C97-3B48-4D51-8532-EB56A2C83F66}" dt="2022-06-04T03:29:03.516" v="6809" actId="207"/>
          <ac:spMkLst>
            <pc:docMk/>
            <pc:sldMk cId="2266066111" sldId="287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00:46:30.777" v="5094" actId="20577"/>
          <ac:spMkLst>
            <pc:docMk/>
            <pc:sldMk cId="2266066111" sldId="287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0:53:51.700" v="5315" actId="11"/>
          <ac:spMkLst>
            <pc:docMk/>
            <pc:sldMk cId="2266066111" sldId="287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4T00:51:05.335" v="5214" actId="1076"/>
          <ac:spMkLst>
            <pc:docMk/>
            <pc:sldMk cId="2266066111" sldId="287"/>
            <ac:spMk id="20" creationId="{A63AE9F3-1778-65B8-CBF1-DB94F3092594}"/>
          </ac:spMkLst>
        </pc:spChg>
        <pc:spChg chg="mod">
          <ac:chgData name="anggi detia" userId="926788ea545ad7a8" providerId="LiveId" clId="{79682C97-3B48-4D51-8532-EB56A2C83F66}" dt="2022-06-04T00:51:09.459" v="5215" actId="1076"/>
          <ac:spMkLst>
            <pc:docMk/>
            <pc:sldMk cId="2266066111" sldId="287"/>
            <ac:spMk id="21" creationId="{4C69C853-1EF8-6F4A-819A-C7475CE02812}"/>
          </ac:spMkLst>
        </pc:spChg>
        <pc:spChg chg="mod">
          <ac:chgData name="anggi detia" userId="926788ea545ad7a8" providerId="LiveId" clId="{79682C97-3B48-4D51-8532-EB56A2C83F66}" dt="2022-06-04T00:52:35.053" v="5301" actId="20577"/>
          <ac:spMkLst>
            <pc:docMk/>
            <pc:sldMk cId="2266066111" sldId="287"/>
            <ac:spMk id="22" creationId="{E5083D56-4098-4A90-0E8F-32306221A04A}"/>
          </ac:spMkLst>
        </pc:spChg>
        <pc:spChg chg="mod">
          <ac:chgData name="anggi detia" userId="926788ea545ad7a8" providerId="LiveId" clId="{79682C97-3B48-4D51-8532-EB56A2C83F66}" dt="2022-06-04T01:07:18.424" v="5635" actId="207"/>
          <ac:spMkLst>
            <pc:docMk/>
            <pc:sldMk cId="2266066111" sldId="287"/>
            <ac:spMk id="28" creationId="{AD51565A-1A30-723C-A513-DB1A0287AAF1}"/>
          </ac:spMkLst>
        </pc:spChg>
        <pc:spChg chg="mod">
          <ac:chgData name="anggi detia" userId="926788ea545ad7a8" providerId="LiveId" clId="{79682C97-3B48-4D51-8532-EB56A2C83F66}" dt="2022-06-04T01:08:18.705" v="5653" actId="1076"/>
          <ac:spMkLst>
            <pc:docMk/>
            <pc:sldMk cId="2266066111" sldId="287"/>
            <ac:spMk id="29" creationId="{9D12A7E4-FF53-7579-BFEA-FD6354C7ECDD}"/>
          </ac:spMkLst>
        </pc:spChg>
        <pc:graphicFrameChg chg="add del modGraphic">
          <ac:chgData name="anggi detia" userId="926788ea545ad7a8" providerId="LiveId" clId="{79682C97-3B48-4D51-8532-EB56A2C83F66}" dt="2022-06-04T01:08:24.608" v="5655" actId="27309"/>
          <ac:graphicFrameMkLst>
            <pc:docMk/>
            <pc:sldMk cId="2266066111" sldId="287"/>
            <ac:graphicFrameMk id="9" creationId="{7E142672-7717-7A3A-C632-708622F82B2F}"/>
          </ac:graphicFrameMkLst>
        </pc:graphicFrameChg>
      </pc:sldChg>
      <pc:sldChg chg="delSp modSp add mod ord">
        <pc:chgData name="anggi detia" userId="926788ea545ad7a8" providerId="LiveId" clId="{79682C97-3B48-4D51-8532-EB56A2C83F66}" dt="2022-06-04T15:29:00.194" v="9902" actId="207"/>
        <pc:sldMkLst>
          <pc:docMk/>
          <pc:sldMk cId="3704545932" sldId="288"/>
        </pc:sldMkLst>
        <pc:spChg chg="mod">
          <ac:chgData name="anggi detia" userId="926788ea545ad7a8" providerId="LiveId" clId="{79682C97-3B48-4D51-8532-EB56A2C83F66}" dt="2022-06-04T01:09:07.340" v="5663" actId="1076"/>
          <ac:spMkLst>
            <pc:docMk/>
            <pc:sldMk cId="3704545932" sldId="288"/>
            <ac:spMk id="4" creationId="{942AAFF2-FFDD-7BFF-3D96-F7C1D25F047F}"/>
          </ac:spMkLst>
        </pc:spChg>
        <pc:spChg chg="mod">
          <ac:chgData name="anggi detia" userId="926788ea545ad7a8" providerId="LiveId" clId="{79682C97-3B48-4D51-8532-EB56A2C83F66}" dt="2022-06-04T03:29:12.134" v="6810" actId="207"/>
          <ac:spMkLst>
            <pc:docMk/>
            <pc:sldMk cId="3704545932" sldId="288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15:28:51.818" v="9900" actId="207"/>
          <ac:spMkLst>
            <pc:docMk/>
            <pc:sldMk cId="3704545932" sldId="288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0:57:14.537" v="5325" actId="11"/>
          <ac:spMkLst>
            <pc:docMk/>
            <pc:sldMk cId="3704545932" sldId="288"/>
            <ac:spMk id="17" creationId="{5D045D46-DD01-38F9-375D-EFB97CDD03C0}"/>
          </ac:spMkLst>
        </pc:spChg>
        <pc:spChg chg="del mod">
          <ac:chgData name="anggi detia" userId="926788ea545ad7a8" providerId="LiveId" clId="{79682C97-3B48-4D51-8532-EB56A2C83F66}" dt="2022-06-04T01:03:56.328" v="5518" actId="478"/>
          <ac:spMkLst>
            <pc:docMk/>
            <pc:sldMk cId="3704545932" sldId="288"/>
            <ac:spMk id="20" creationId="{A63AE9F3-1778-65B8-CBF1-DB94F3092594}"/>
          </ac:spMkLst>
        </pc:spChg>
        <pc:spChg chg="mod">
          <ac:chgData name="anggi detia" userId="926788ea545ad7a8" providerId="LiveId" clId="{79682C97-3B48-4D51-8532-EB56A2C83F66}" dt="2022-06-04T15:28:56.321" v="9901" actId="207"/>
          <ac:spMkLst>
            <pc:docMk/>
            <pc:sldMk cId="3704545932" sldId="288"/>
            <ac:spMk id="21" creationId="{4C69C853-1EF8-6F4A-819A-C7475CE02812}"/>
          </ac:spMkLst>
        </pc:spChg>
        <pc:spChg chg="mod">
          <ac:chgData name="anggi detia" userId="926788ea545ad7a8" providerId="LiveId" clId="{79682C97-3B48-4D51-8532-EB56A2C83F66}" dt="2022-06-04T15:29:00.194" v="9902" actId="207"/>
          <ac:spMkLst>
            <pc:docMk/>
            <pc:sldMk cId="3704545932" sldId="288"/>
            <ac:spMk id="22" creationId="{E5083D56-4098-4A90-0E8F-32306221A04A}"/>
          </ac:spMkLst>
        </pc:spChg>
        <pc:spChg chg="mod">
          <ac:chgData name="anggi detia" userId="926788ea545ad7a8" providerId="LiveId" clId="{79682C97-3B48-4D51-8532-EB56A2C83F66}" dt="2022-06-04T01:08:31.098" v="5656" actId="207"/>
          <ac:spMkLst>
            <pc:docMk/>
            <pc:sldMk cId="3704545932" sldId="288"/>
            <ac:spMk id="28" creationId="{AD51565A-1A30-723C-A513-DB1A0287AAF1}"/>
          </ac:spMkLst>
        </pc:spChg>
        <pc:spChg chg="mod">
          <ac:chgData name="anggi detia" userId="926788ea545ad7a8" providerId="LiveId" clId="{79682C97-3B48-4D51-8532-EB56A2C83F66}" dt="2022-06-04T01:08:58.520" v="5662" actId="1076"/>
          <ac:spMkLst>
            <pc:docMk/>
            <pc:sldMk cId="3704545932" sldId="288"/>
            <ac:spMk id="29" creationId="{9D12A7E4-FF53-7579-BFEA-FD6354C7ECDD}"/>
          </ac:spMkLst>
        </pc:spChg>
      </pc:sldChg>
      <pc:sldChg chg="addSp modSp add del mod">
        <pc:chgData name="anggi detia" userId="926788ea545ad7a8" providerId="LiveId" clId="{79682C97-3B48-4D51-8532-EB56A2C83F66}" dt="2022-06-04T03:29:18.911" v="6811" actId="207"/>
        <pc:sldMkLst>
          <pc:docMk/>
          <pc:sldMk cId="42853469" sldId="289"/>
        </pc:sldMkLst>
        <pc:spChg chg="mod">
          <ac:chgData name="anggi detia" userId="926788ea545ad7a8" providerId="LiveId" clId="{79682C97-3B48-4D51-8532-EB56A2C83F66}" dt="2022-06-04T01:09:26.216" v="5667" actId="207"/>
          <ac:spMkLst>
            <pc:docMk/>
            <pc:sldMk cId="42853469" sldId="289"/>
            <ac:spMk id="4" creationId="{942AAFF2-FFDD-7BFF-3D96-F7C1D25F047F}"/>
          </ac:spMkLst>
        </pc:spChg>
        <pc:spChg chg="mod">
          <ac:chgData name="anggi detia" userId="926788ea545ad7a8" providerId="LiveId" clId="{79682C97-3B48-4D51-8532-EB56A2C83F66}" dt="2022-06-04T03:29:18.911" v="6811" actId="207"/>
          <ac:spMkLst>
            <pc:docMk/>
            <pc:sldMk cId="42853469" sldId="289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01:43:06.181" v="5899" actId="1076"/>
          <ac:spMkLst>
            <pc:docMk/>
            <pc:sldMk cId="42853469" sldId="289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1:09:45.144" v="5669" actId="11"/>
          <ac:spMkLst>
            <pc:docMk/>
            <pc:sldMk cId="42853469" sldId="289"/>
            <ac:spMk id="17" creationId="{5D045D46-DD01-38F9-375D-EFB97CDD03C0}"/>
          </ac:spMkLst>
        </pc:spChg>
        <pc:spChg chg="add mod">
          <ac:chgData name="anggi detia" userId="926788ea545ad7a8" providerId="LiveId" clId="{79682C97-3B48-4D51-8532-EB56A2C83F66}" dt="2022-06-04T01:44:27.448" v="5915" actId="1076"/>
          <ac:spMkLst>
            <pc:docMk/>
            <pc:sldMk cId="42853469" sldId="289"/>
            <ac:spMk id="18" creationId="{5C76B7E1-9743-31E8-F55A-0C2EFC6562B4}"/>
          </ac:spMkLst>
        </pc:spChg>
        <pc:spChg chg="mod">
          <ac:chgData name="anggi detia" userId="926788ea545ad7a8" providerId="LiveId" clId="{79682C97-3B48-4D51-8532-EB56A2C83F66}" dt="2022-06-04T01:44:32.806" v="5917" actId="14100"/>
          <ac:spMkLst>
            <pc:docMk/>
            <pc:sldMk cId="42853469" sldId="289"/>
            <ac:spMk id="21" creationId="{4C69C853-1EF8-6F4A-819A-C7475CE02812}"/>
          </ac:spMkLst>
        </pc:spChg>
        <pc:spChg chg="mod">
          <ac:chgData name="anggi detia" userId="926788ea545ad7a8" providerId="LiveId" clId="{79682C97-3B48-4D51-8532-EB56A2C83F66}" dt="2022-06-04T01:45:04.294" v="5921" actId="1076"/>
          <ac:spMkLst>
            <pc:docMk/>
            <pc:sldMk cId="42853469" sldId="289"/>
            <ac:spMk id="22" creationId="{E5083D56-4098-4A90-0E8F-32306221A04A}"/>
          </ac:spMkLst>
        </pc:spChg>
        <pc:spChg chg="mod">
          <ac:chgData name="anggi detia" userId="926788ea545ad7a8" providerId="LiveId" clId="{79682C97-3B48-4D51-8532-EB56A2C83F66}" dt="2022-06-04T01:09:30.047" v="5668" actId="207"/>
          <ac:spMkLst>
            <pc:docMk/>
            <pc:sldMk cId="42853469" sldId="289"/>
            <ac:spMk id="28" creationId="{AD51565A-1A30-723C-A513-DB1A0287AAF1}"/>
          </ac:spMkLst>
        </pc:spChg>
      </pc:sldChg>
      <pc:sldChg chg="delSp modSp add mod ord">
        <pc:chgData name="anggi detia" userId="926788ea545ad7a8" providerId="LiveId" clId="{79682C97-3B48-4D51-8532-EB56A2C83F66}" dt="2022-06-04T15:28:43.137" v="9899" actId="207"/>
        <pc:sldMkLst>
          <pc:docMk/>
          <pc:sldMk cId="496563274" sldId="290"/>
        </pc:sldMkLst>
        <pc:spChg chg="mod">
          <ac:chgData name="anggi detia" userId="926788ea545ad7a8" providerId="LiveId" clId="{79682C97-3B48-4D51-8532-EB56A2C83F66}" dt="2022-06-04T03:29:27.939" v="6812" actId="207"/>
          <ac:spMkLst>
            <pc:docMk/>
            <pc:sldMk cId="496563274" sldId="290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15:28:36.065" v="9897" actId="207"/>
          <ac:spMkLst>
            <pc:docMk/>
            <pc:sldMk cId="496563274" sldId="290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1:50:18.274" v="5949" actId="11"/>
          <ac:spMkLst>
            <pc:docMk/>
            <pc:sldMk cId="496563274" sldId="290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4T15:28:40.005" v="9898" actId="207"/>
          <ac:spMkLst>
            <pc:docMk/>
            <pc:sldMk cId="496563274" sldId="290"/>
            <ac:spMk id="20" creationId="{A63AE9F3-1778-65B8-CBF1-DB94F3092594}"/>
          </ac:spMkLst>
        </pc:spChg>
        <pc:spChg chg="del mod">
          <ac:chgData name="anggi detia" userId="926788ea545ad7a8" providerId="LiveId" clId="{79682C97-3B48-4D51-8532-EB56A2C83F66}" dt="2022-06-04T02:49:03.606" v="6186" actId="478"/>
          <ac:spMkLst>
            <pc:docMk/>
            <pc:sldMk cId="496563274" sldId="290"/>
            <ac:spMk id="21" creationId="{4C69C853-1EF8-6F4A-819A-C7475CE02812}"/>
          </ac:spMkLst>
        </pc:spChg>
        <pc:spChg chg="mod">
          <ac:chgData name="anggi detia" userId="926788ea545ad7a8" providerId="LiveId" clId="{79682C97-3B48-4D51-8532-EB56A2C83F66}" dt="2022-06-04T15:28:43.137" v="9899" actId="207"/>
          <ac:spMkLst>
            <pc:docMk/>
            <pc:sldMk cId="496563274" sldId="290"/>
            <ac:spMk id="22" creationId="{E5083D56-4098-4A90-0E8F-32306221A04A}"/>
          </ac:spMkLst>
        </pc:spChg>
      </pc:sldChg>
      <pc:sldChg chg="delSp modSp add mod ord">
        <pc:chgData name="anggi detia" userId="926788ea545ad7a8" providerId="LiveId" clId="{79682C97-3B48-4D51-8532-EB56A2C83F66}" dt="2022-06-04T03:29:36.033" v="6813" actId="207"/>
        <pc:sldMkLst>
          <pc:docMk/>
          <pc:sldMk cId="2507993401" sldId="291"/>
        </pc:sldMkLst>
        <pc:spChg chg="mod">
          <ac:chgData name="anggi detia" userId="926788ea545ad7a8" providerId="LiveId" clId="{79682C97-3B48-4D51-8532-EB56A2C83F66}" dt="2022-06-04T03:29:36.033" v="6813" actId="207"/>
          <ac:spMkLst>
            <pc:docMk/>
            <pc:sldMk cId="2507993401" sldId="291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02:57:54.034" v="6418" actId="20577"/>
          <ac:spMkLst>
            <pc:docMk/>
            <pc:sldMk cId="2507993401" sldId="291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1:52:14.501" v="5968" actId="20577"/>
          <ac:spMkLst>
            <pc:docMk/>
            <pc:sldMk cId="2507993401" sldId="291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4T03:12:02.243" v="6560" actId="20577"/>
          <ac:spMkLst>
            <pc:docMk/>
            <pc:sldMk cId="2507993401" sldId="291"/>
            <ac:spMk id="18" creationId="{5C76B7E1-9743-31E8-F55A-0C2EFC6562B4}"/>
          </ac:spMkLst>
        </pc:spChg>
        <pc:spChg chg="mod">
          <ac:chgData name="anggi detia" userId="926788ea545ad7a8" providerId="LiveId" clId="{79682C97-3B48-4D51-8532-EB56A2C83F66}" dt="2022-06-04T03:12:32.557" v="6563" actId="14100"/>
          <ac:spMkLst>
            <pc:docMk/>
            <pc:sldMk cId="2507993401" sldId="291"/>
            <ac:spMk id="21" creationId="{4C69C853-1EF8-6F4A-819A-C7475CE02812}"/>
          </ac:spMkLst>
        </pc:spChg>
        <pc:spChg chg="del">
          <ac:chgData name="anggi detia" userId="926788ea545ad7a8" providerId="LiveId" clId="{79682C97-3B48-4D51-8532-EB56A2C83F66}" dt="2022-06-04T02:59:54.873" v="6531" actId="478"/>
          <ac:spMkLst>
            <pc:docMk/>
            <pc:sldMk cId="2507993401" sldId="291"/>
            <ac:spMk id="22" creationId="{E5083D56-4098-4A90-0E8F-32306221A04A}"/>
          </ac:spMkLst>
        </pc:spChg>
      </pc:sldChg>
      <pc:sldChg chg="modSp add mod">
        <pc:chgData name="anggi detia" userId="926788ea545ad7a8" providerId="LiveId" clId="{79682C97-3B48-4D51-8532-EB56A2C83F66}" dt="2022-06-04T15:28:26" v="9896" actId="207"/>
        <pc:sldMkLst>
          <pc:docMk/>
          <pc:sldMk cId="1284038881" sldId="292"/>
        </pc:sldMkLst>
        <pc:spChg chg="mod">
          <ac:chgData name="anggi detia" userId="926788ea545ad7a8" providerId="LiveId" clId="{79682C97-3B48-4D51-8532-EB56A2C83F66}" dt="2022-06-04T03:29:48.547" v="6817" actId="1035"/>
          <ac:spMkLst>
            <pc:docMk/>
            <pc:sldMk cId="1284038881" sldId="292"/>
            <ac:spMk id="5" creationId="{5E57E2EC-67F6-DFBE-02E5-C4279B7A3790}"/>
          </ac:spMkLst>
        </pc:spChg>
        <pc:spChg chg="mod">
          <ac:chgData name="anggi detia" userId="926788ea545ad7a8" providerId="LiveId" clId="{79682C97-3B48-4D51-8532-EB56A2C83F66}" dt="2022-06-04T15:28:22.871" v="9895" actId="207"/>
          <ac:spMkLst>
            <pc:docMk/>
            <pc:sldMk cId="1284038881" sldId="292"/>
            <ac:spMk id="8" creationId="{9943C505-DAFF-6FEA-782A-0E850F9A2450}"/>
          </ac:spMkLst>
        </pc:spChg>
        <pc:spChg chg="mod">
          <ac:chgData name="anggi detia" userId="926788ea545ad7a8" providerId="LiveId" clId="{79682C97-3B48-4D51-8532-EB56A2C83F66}" dt="2022-06-04T03:14:56.460" v="6613" actId="20577"/>
          <ac:spMkLst>
            <pc:docMk/>
            <pc:sldMk cId="1284038881" sldId="292"/>
            <ac:spMk id="17" creationId="{5D045D46-DD01-38F9-375D-EFB97CDD03C0}"/>
          </ac:spMkLst>
        </pc:spChg>
        <pc:spChg chg="mod">
          <ac:chgData name="anggi detia" userId="926788ea545ad7a8" providerId="LiveId" clId="{79682C97-3B48-4D51-8532-EB56A2C83F66}" dt="2022-06-04T15:28:19.123" v="9894" actId="207"/>
          <ac:spMkLst>
            <pc:docMk/>
            <pc:sldMk cId="1284038881" sldId="292"/>
            <ac:spMk id="18" creationId="{5C76B7E1-9743-31E8-F55A-0C2EFC6562B4}"/>
          </ac:spMkLst>
        </pc:spChg>
        <pc:spChg chg="mod">
          <ac:chgData name="anggi detia" userId="926788ea545ad7a8" providerId="LiveId" clId="{79682C97-3B48-4D51-8532-EB56A2C83F66}" dt="2022-06-04T15:28:26" v="9896" actId="207"/>
          <ac:spMkLst>
            <pc:docMk/>
            <pc:sldMk cId="1284038881" sldId="292"/>
            <ac:spMk id="21" creationId="{4C69C853-1EF8-6F4A-819A-C7475CE02812}"/>
          </ac:spMkLst>
        </pc:spChg>
      </pc:sldChg>
      <pc:sldChg chg="add del ord">
        <pc:chgData name="anggi detia" userId="926788ea545ad7a8" providerId="LiveId" clId="{79682C97-3B48-4D51-8532-EB56A2C83F66}" dt="2022-06-04T03:14:41.337" v="6573" actId="2890"/>
        <pc:sldMkLst>
          <pc:docMk/>
          <pc:sldMk cId="3091169751" sldId="292"/>
        </pc:sldMkLst>
      </pc:sldChg>
      <pc:sldChg chg="addSp delSp modSp add mod ord">
        <pc:chgData name="anggi detia" userId="926788ea545ad7a8" providerId="LiveId" clId="{79682C97-3B48-4D51-8532-EB56A2C83F66}" dt="2022-06-04T10:56:06.594" v="8029" actId="255"/>
        <pc:sldMkLst>
          <pc:docMk/>
          <pc:sldMk cId="914757768" sldId="293"/>
        </pc:sldMkLst>
        <pc:spChg chg="mod">
          <ac:chgData name="anggi detia" userId="926788ea545ad7a8" providerId="LiveId" clId="{79682C97-3B48-4D51-8532-EB56A2C83F66}" dt="2022-06-04T10:56:06.594" v="8029" actId="255"/>
          <ac:spMkLst>
            <pc:docMk/>
            <pc:sldMk cId="914757768" sldId="293"/>
            <ac:spMk id="2" creationId="{E3814487-AA38-1C46-B05C-2EDEC9AC9F7A}"/>
          </ac:spMkLst>
        </pc:spChg>
        <pc:spChg chg="del">
          <ac:chgData name="anggi detia" userId="926788ea545ad7a8" providerId="LiveId" clId="{79682C97-3B48-4D51-8532-EB56A2C83F66}" dt="2022-06-04T03:34:48.366" v="6909" actId="478"/>
          <ac:spMkLst>
            <pc:docMk/>
            <pc:sldMk cId="914757768" sldId="293"/>
            <ac:spMk id="5" creationId="{FB565D94-6CB0-43FE-8177-5ECAB5006918}"/>
          </ac:spMkLst>
        </pc:spChg>
        <pc:spChg chg="del mod">
          <ac:chgData name="anggi detia" userId="926788ea545ad7a8" providerId="LiveId" clId="{79682C97-3B48-4D51-8532-EB56A2C83F66}" dt="2022-06-04T03:55:43.136" v="7216" actId="478"/>
          <ac:spMkLst>
            <pc:docMk/>
            <pc:sldMk cId="914757768" sldId="293"/>
            <ac:spMk id="6" creationId="{237D9368-6888-93D6-EF62-EAE4E92849F8}"/>
          </ac:spMkLst>
        </pc:spChg>
        <pc:spChg chg="mod">
          <ac:chgData name="anggi detia" userId="926788ea545ad7a8" providerId="LiveId" clId="{79682C97-3B48-4D51-8532-EB56A2C83F66}" dt="2022-06-04T03:30:57.420" v="6823" actId="20577"/>
          <ac:spMkLst>
            <pc:docMk/>
            <pc:sldMk cId="914757768" sldId="293"/>
            <ac:spMk id="11" creationId="{00000000-0000-0000-0000-000000000000}"/>
          </ac:spMkLst>
        </pc:spChg>
        <pc:spChg chg="add mod">
          <ac:chgData name="anggi detia" userId="926788ea545ad7a8" providerId="LiveId" clId="{79682C97-3B48-4D51-8532-EB56A2C83F66}" dt="2022-06-04T04:04:35.504" v="7254" actId="113"/>
          <ac:spMkLst>
            <pc:docMk/>
            <pc:sldMk cId="914757768" sldId="293"/>
            <ac:spMk id="28" creationId="{6B88A5FB-9673-7408-18B3-D2BB52F750D1}"/>
          </ac:spMkLst>
        </pc:spChg>
        <pc:spChg chg="del mod">
          <ac:chgData name="anggi detia" userId="926788ea545ad7a8" providerId="LiveId" clId="{79682C97-3B48-4D51-8532-EB56A2C83F66}" dt="2022-06-04T03:56:34.544" v="7223" actId="478"/>
          <ac:spMkLst>
            <pc:docMk/>
            <pc:sldMk cId="914757768" sldId="293"/>
            <ac:spMk id="29" creationId="{86FAFA2B-AE94-DAA3-5DD4-6DADFBB3AD4B}"/>
          </ac:spMkLst>
        </pc:spChg>
        <pc:spChg chg="del mod">
          <ac:chgData name="anggi detia" userId="926788ea545ad7a8" providerId="LiveId" clId="{79682C97-3B48-4D51-8532-EB56A2C83F66}" dt="2022-06-04T03:56:32.275" v="7222" actId="478"/>
          <ac:spMkLst>
            <pc:docMk/>
            <pc:sldMk cId="914757768" sldId="293"/>
            <ac:spMk id="30" creationId="{374E7F90-20C7-7CFD-99A7-7DA23D65C8B9}"/>
          </ac:spMkLst>
        </pc:spChg>
        <pc:spChg chg="del mod">
          <ac:chgData name="anggi detia" userId="926788ea545ad7a8" providerId="LiveId" clId="{79682C97-3B48-4D51-8532-EB56A2C83F66}" dt="2022-06-04T03:55:55.177" v="7221" actId="478"/>
          <ac:spMkLst>
            <pc:docMk/>
            <pc:sldMk cId="914757768" sldId="293"/>
            <ac:spMk id="31" creationId="{26186322-6B97-DD0A-9389-36B931EFBD15}"/>
          </ac:spMkLst>
        </pc:spChg>
        <pc:picChg chg="add mod">
          <ac:chgData name="anggi detia" userId="926788ea545ad7a8" providerId="LiveId" clId="{79682C97-3B48-4D51-8532-EB56A2C83F66}" dt="2022-06-04T04:04:08.448" v="7250" actId="1076"/>
          <ac:picMkLst>
            <pc:docMk/>
            <pc:sldMk cId="914757768" sldId="293"/>
            <ac:picMk id="35" creationId="{996CB13C-AB3A-CCD5-28B6-F78E5AE1F4A5}"/>
          </ac:picMkLst>
        </pc:picChg>
        <pc:picChg chg="add mod">
          <ac:chgData name="anggi detia" userId="926788ea545ad7a8" providerId="LiveId" clId="{79682C97-3B48-4D51-8532-EB56A2C83F66}" dt="2022-06-04T04:04:05.624" v="7249" actId="1076"/>
          <ac:picMkLst>
            <pc:docMk/>
            <pc:sldMk cId="914757768" sldId="293"/>
            <ac:picMk id="37" creationId="{EFD0B8AD-7B34-D5FA-C6C9-7FBD8E3C736C}"/>
          </ac:picMkLst>
        </pc:picChg>
        <pc:picChg chg="add mod">
          <ac:chgData name="anggi detia" userId="926788ea545ad7a8" providerId="LiveId" clId="{79682C97-3B48-4D51-8532-EB56A2C83F66}" dt="2022-06-04T04:04:17.457" v="7253" actId="1076"/>
          <ac:picMkLst>
            <pc:docMk/>
            <pc:sldMk cId="914757768" sldId="293"/>
            <ac:picMk id="39" creationId="{D60604FA-E0B1-7410-956E-E80FA7033C74}"/>
          </ac:picMkLst>
        </pc:picChg>
        <pc:cxnChg chg="add del mod">
          <ac:chgData name="anggi detia" userId="926788ea545ad7a8" providerId="LiveId" clId="{79682C97-3B48-4D51-8532-EB56A2C83F66}" dt="2022-06-04T03:55:45.485" v="7217" actId="478"/>
          <ac:cxnSpMkLst>
            <pc:docMk/>
            <pc:sldMk cId="914757768" sldId="293"/>
            <ac:cxnSpMk id="7" creationId="{DC7C6CF1-8B12-1047-E1C4-B3D9498EA5BE}"/>
          </ac:cxnSpMkLst>
        </pc:cxnChg>
        <pc:cxnChg chg="del">
          <ac:chgData name="anggi detia" userId="926788ea545ad7a8" providerId="LiveId" clId="{79682C97-3B48-4D51-8532-EB56A2C83F66}" dt="2022-06-04T03:35:07.329" v="6913" actId="478"/>
          <ac:cxnSpMkLst>
            <pc:docMk/>
            <pc:sldMk cId="914757768" sldId="293"/>
            <ac:cxnSpMk id="8" creationId="{1A89C84A-2D6C-E75A-168E-87038F5A361E}"/>
          </ac:cxnSpMkLst>
        </pc:cxnChg>
        <pc:cxnChg chg="del mod">
          <ac:chgData name="anggi detia" userId="926788ea545ad7a8" providerId="LiveId" clId="{79682C97-3B48-4D51-8532-EB56A2C83F66}" dt="2022-06-04T03:35:03.223" v="6911" actId="478"/>
          <ac:cxnSpMkLst>
            <pc:docMk/>
            <pc:sldMk cId="914757768" sldId="293"/>
            <ac:cxnSpMk id="10" creationId="{BF79200D-FE80-E962-38EA-403C46708CD3}"/>
          </ac:cxnSpMkLst>
        </pc:cxnChg>
        <pc:cxnChg chg="add del mod">
          <ac:chgData name="anggi detia" userId="926788ea545ad7a8" providerId="LiveId" clId="{79682C97-3B48-4D51-8532-EB56A2C83F66}" dt="2022-06-04T03:55:49.830" v="7219" actId="478"/>
          <ac:cxnSpMkLst>
            <pc:docMk/>
            <pc:sldMk cId="914757768" sldId="293"/>
            <ac:cxnSpMk id="12" creationId="{79B57368-060A-3ADA-409B-BB9A68174B40}"/>
          </ac:cxnSpMkLst>
        </pc:cxnChg>
        <pc:cxnChg chg="del">
          <ac:chgData name="anggi detia" userId="926788ea545ad7a8" providerId="LiveId" clId="{79682C97-3B48-4D51-8532-EB56A2C83F66}" dt="2022-06-04T03:35:09.079" v="6914" actId="478"/>
          <ac:cxnSpMkLst>
            <pc:docMk/>
            <pc:sldMk cId="914757768" sldId="293"/>
            <ac:cxnSpMk id="13" creationId="{8E48CFB7-FD0A-74DA-C5BF-C5D37924D242}"/>
          </ac:cxnSpMkLst>
        </pc:cxnChg>
        <pc:cxnChg chg="add del mod">
          <ac:chgData name="anggi detia" userId="926788ea545ad7a8" providerId="LiveId" clId="{79682C97-3B48-4D51-8532-EB56A2C83F66}" dt="2022-06-04T03:55:47.630" v="7218" actId="478"/>
          <ac:cxnSpMkLst>
            <pc:docMk/>
            <pc:sldMk cId="914757768" sldId="293"/>
            <ac:cxnSpMk id="15" creationId="{0E62DFDA-053C-9D8C-9D03-D2886819EE71}"/>
          </ac:cxnSpMkLst>
        </pc:cxnChg>
        <pc:cxnChg chg="del">
          <ac:chgData name="anggi detia" userId="926788ea545ad7a8" providerId="LiveId" clId="{79682C97-3B48-4D51-8532-EB56A2C83F66}" dt="2022-06-04T03:35:05.550" v="6912" actId="478"/>
          <ac:cxnSpMkLst>
            <pc:docMk/>
            <pc:sldMk cId="914757768" sldId="293"/>
            <ac:cxnSpMk id="25" creationId="{68B5D1BC-D4AF-8D73-C430-4CB0B913FE03}"/>
          </ac:cxnSpMkLst>
        </pc:cxnChg>
        <pc:cxnChg chg="del mod">
          <ac:chgData name="anggi detia" userId="926788ea545ad7a8" providerId="LiveId" clId="{79682C97-3B48-4D51-8532-EB56A2C83F66}" dt="2022-06-04T03:35:10.805" v="6915" actId="478"/>
          <ac:cxnSpMkLst>
            <pc:docMk/>
            <pc:sldMk cId="914757768" sldId="293"/>
            <ac:cxnSpMk id="27" creationId="{F84C40E7-A62D-3813-1518-2168A1442A2A}"/>
          </ac:cxnSpMkLst>
        </pc:cxnChg>
        <pc:cxnChg chg="add del mod">
          <ac:chgData name="anggi detia" userId="926788ea545ad7a8" providerId="LiveId" clId="{79682C97-3B48-4D51-8532-EB56A2C83F66}" dt="2022-06-04T03:56:37.040" v="7224" actId="478"/>
          <ac:cxnSpMkLst>
            <pc:docMk/>
            <pc:sldMk cId="914757768" sldId="293"/>
            <ac:cxnSpMk id="33" creationId="{F09C3A08-556D-88DE-38AB-D2E7CCFFE8E0}"/>
          </ac:cxnSpMkLst>
        </pc:cxnChg>
      </pc:sldChg>
      <pc:sldChg chg="addSp delSp modSp add mod">
        <pc:chgData name="anggi detia" userId="926788ea545ad7a8" providerId="LiveId" clId="{79682C97-3B48-4D51-8532-EB56A2C83F66}" dt="2022-06-04T11:21:48.425" v="8217" actId="1076"/>
        <pc:sldMkLst>
          <pc:docMk/>
          <pc:sldMk cId="3041359663" sldId="294"/>
        </pc:sldMkLst>
        <pc:spChg chg="mod">
          <ac:chgData name="anggi detia" userId="926788ea545ad7a8" providerId="LiveId" clId="{79682C97-3B48-4D51-8532-EB56A2C83F66}" dt="2022-06-04T04:54:21.605" v="7571" actId="255"/>
          <ac:spMkLst>
            <pc:docMk/>
            <pc:sldMk cId="3041359663" sldId="294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4T04:54:07.409" v="7569" actId="1076"/>
          <ac:spMkLst>
            <pc:docMk/>
            <pc:sldMk cId="3041359663" sldId="294"/>
            <ac:spMk id="28" creationId="{6B88A5FB-9673-7408-18B3-D2BB52F750D1}"/>
          </ac:spMkLst>
        </pc:spChg>
        <pc:picChg chg="add mod">
          <ac:chgData name="anggi detia" userId="926788ea545ad7a8" providerId="LiveId" clId="{79682C97-3B48-4D51-8532-EB56A2C83F66}" dt="2022-06-04T05:11:32.719" v="7588" actId="1076"/>
          <ac:picMkLst>
            <pc:docMk/>
            <pc:sldMk cId="3041359663" sldId="294"/>
            <ac:picMk id="4" creationId="{8F36A5D8-1DED-6F67-6483-5894398C1F08}"/>
          </ac:picMkLst>
        </pc:picChg>
        <pc:picChg chg="add mod modCrop">
          <ac:chgData name="anggi detia" userId="926788ea545ad7a8" providerId="LiveId" clId="{79682C97-3B48-4D51-8532-EB56A2C83F66}" dt="2022-06-04T11:21:48.425" v="8217" actId="1076"/>
          <ac:picMkLst>
            <pc:docMk/>
            <pc:sldMk cId="3041359663" sldId="294"/>
            <ac:picMk id="6" creationId="{24A1F687-D7A5-B94F-9221-43C09DEF8F3F}"/>
          </ac:picMkLst>
        </pc:picChg>
        <pc:picChg chg="del">
          <ac:chgData name="anggi detia" userId="926788ea545ad7a8" providerId="LiveId" clId="{79682C97-3B48-4D51-8532-EB56A2C83F66}" dt="2022-06-04T04:46:28.552" v="7394" actId="478"/>
          <ac:picMkLst>
            <pc:docMk/>
            <pc:sldMk cId="3041359663" sldId="294"/>
            <ac:picMk id="35" creationId="{996CB13C-AB3A-CCD5-28B6-F78E5AE1F4A5}"/>
          </ac:picMkLst>
        </pc:picChg>
        <pc:picChg chg="del">
          <ac:chgData name="anggi detia" userId="926788ea545ad7a8" providerId="LiveId" clId="{79682C97-3B48-4D51-8532-EB56A2C83F66}" dt="2022-06-04T04:46:29.922" v="7395" actId="478"/>
          <ac:picMkLst>
            <pc:docMk/>
            <pc:sldMk cId="3041359663" sldId="294"/>
            <ac:picMk id="37" creationId="{EFD0B8AD-7B34-D5FA-C6C9-7FBD8E3C736C}"/>
          </ac:picMkLst>
        </pc:picChg>
        <pc:picChg chg="del">
          <ac:chgData name="anggi detia" userId="926788ea545ad7a8" providerId="LiveId" clId="{79682C97-3B48-4D51-8532-EB56A2C83F66}" dt="2022-06-04T04:46:27.127" v="7393" actId="478"/>
          <ac:picMkLst>
            <pc:docMk/>
            <pc:sldMk cId="3041359663" sldId="294"/>
            <ac:picMk id="39" creationId="{D60604FA-E0B1-7410-956E-E80FA7033C74}"/>
          </ac:picMkLst>
        </pc:picChg>
      </pc:sldChg>
      <pc:sldChg chg="addSp delSp modSp add mod ord modNotesTx">
        <pc:chgData name="anggi detia" userId="926788ea545ad7a8" providerId="LiveId" clId="{79682C97-3B48-4D51-8532-EB56A2C83F66}" dt="2022-06-04T10:42:28.080" v="7876" actId="732"/>
        <pc:sldMkLst>
          <pc:docMk/>
          <pc:sldMk cId="3300316112" sldId="295"/>
        </pc:sldMkLst>
        <pc:spChg chg="mod">
          <ac:chgData name="anggi detia" userId="926788ea545ad7a8" providerId="LiveId" clId="{79682C97-3B48-4D51-8532-EB56A2C83F66}" dt="2022-06-04T10:15:27.868" v="7826" actId="255"/>
          <ac:spMkLst>
            <pc:docMk/>
            <pc:sldMk cId="3300316112" sldId="295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4T05:22:22.020" v="7824" actId="20577"/>
          <ac:spMkLst>
            <pc:docMk/>
            <pc:sldMk cId="3300316112" sldId="295"/>
            <ac:spMk id="28" creationId="{6B88A5FB-9673-7408-18B3-D2BB52F750D1}"/>
          </ac:spMkLst>
        </pc:spChg>
        <pc:picChg chg="add mod modCrop">
          <ac:chgData name="anggi detia" userId="926788ea545ad7a8" providerId="LiveId" clId="{79682C97-3B48-4D51-8532-EB56A2C83F66}" dt="2022-06-04T10:36:34.415" v="7864" actId="1076"/>
          <ac:picMkLst>
            <pc:docMk/>
            <pc:sldMk cId="3300316112" sldId="295"/>
            <ac:picMk id="4" creationId="{0F6615B7-304D-48B1-4845-98CB46ABC05F}"/>
          </ac:picMkLst>
        </pc:picChg>
        <pc:picChg chg="add mod modCrop">
          <ac:chgData name="anggi detia" userId="926788ea545ad7a8" providerId="LiveId" clId="{79682C97-3B48-4D51-8532-EB56A2C83F66}" dt="2022-06-04T10:36:53.735" v="7866" actId="732"/>
          <ac:picMkLst>
            <pc:docMk/>
            <pc:sldMk cId="3300316112" sldId="295"/>
            <ac:picMk id="6" creationId="{DEC1CCCD-7EB5-5691-9046-DC4F327F6251}"/>
          </ac:picMkLst>
        </pc:picChg>
        <pc:picChg chg="add mod modCrop">
          <ac:chgData name="anggi detia" userId="926788ea545ad7a8" providerId="LiveId" clId="{79682C97-3B48-4D51-8532-EB56A2C83F66}" dt="2022-06-04T10:42:28.080" v="7876" actId="732"/>
          <ac:picMkLst>
            <pc:docMk/>
            <pc:sldMk cId="3300316112" sldId="295"/>
            <ac:picMk id="8" creationId="{6C5A38C8-C3B4-B4AF-A043-D9C9AD68D361}"/>
          </ac:picMkLst>
        </pc:picChg>
        <pc:picChg chg="del">
          <ac:chgData name="anggi detia" userId="926788ea545ad7a8" providerId="LiveId" clId="{79682C97-3B48-4D51-8532-EB56A2C83F66}" dt="2022-06-04T05:22:09.732" v="7819" actId="478"/>
          <ac:picMkLst>
            <pc:docMk/>
            <pc:sldMk cId="3300316112" sldId="295"/>
            <ac:picMk id="35" creationId="{996CB13C-AB3A-CCD5-28B6-F78E5AE1F4A5}"/>
          </ac:picMkLst>
        </pc:picChg>
        <pc:picChg chg="del">
          <ac:chgData name="anggi detia" userId="926788ea545ad7a8" providerId="LiveId" clId="{79682C97-3B48-4D51-8532-EB56A2C83F66}" dt="2022-06-04T05:22:11.032" v="7820" actId="478"/>
          <ac:picMkLst>
            <pc:docMk/>
            <pc:sldMk cId="3300316112" sldId="295"/>
            <ac:picMk id="37" creationId="{EFD0B8AD-7B34-D5FA-C6C9-7FBD8E3C736C}"/>
          </ac:picMkLst>
        </pc:picChg>
        <pc:picChg chg="del">
          <ac:chgData name="anggi detia" userId="926788ea545ad7a8" providerId="LiveId" clId="{79682C97-3B48-4D51-8532-EB56A2C83F66}" dt="2022-06-04T05:22:08.373" v="7818" actId="478"/>
          <ac:picMkLst>
            <pc:docMk/>
            <pc:sldMk cId="3300316112" sldId="295"/>
            <ac:picMk id="39" creationId="{D60604FA-E0B1-7410-956E-E80FA7033C74}"/>
          </ac:picMkLst>
        </pc:picChg>
      </pc:sldChg>
      <pc:sldChg chg="addSp modSp add mod">
        <pc:chgData name="anggi detia" userId="926788ea545ad7a8" providerId="LiveId" clId="{79682C97-3B48-4D51-8532-EB56A2C83F66}" dt="2022-06-04T10:55:00.444" v="8027" actId="20577"/>
        <pc:sldMkLst>
          <pc:docMk/>
          <pc:sldMk cId="3159904252" sldId="296"/>
        </pc:sldMkLst>
        <pc:spChg chg="mod">
          <ac:chgData name="anggi detia" userId="926788ea545ad7a8" providerId="LiveId" clId="{79682C97-3B48-4D51-8532-EB56A2C83F66}" dt="2022-06-04T10:16:11.741" v="7843" actId="179"/>
          <ac:spMkLst>
            <pc:docMk/>
            <pc:sldMk cId="3159904252" sldId="296"/>
            <ac:spMk id="2" creationId="{E3814487-AA38-1C46-B05C-2EDEC9AC9F7A}"/>
          </ac:spMkLst>
        </pc:spChg>
        <pc:spChg chg="add mod">
          <ac:chgData name="anggi detia" userId="926788ea545ad7a8" providerId="LiveId" clId="{79682C97-3B48-4D51-8532-EB56A2C83F66}" dt="2022-06-04T10:55:00.444" v="8027" actId="20577"/>
          <ac:spMkLst>
            <pc:docMk/>
            <pc:sldMk cId="3159904252" sldId="296"/>
            <ac:spMk id="10" creationId="{EC8FD879-859C-1BAB-2A57-7797AB9D1140}"/>
          </ac:spMkLst>
        </pc:spChg>
        <pc:spChg chg="mod">
          <ac:chgData name="anggi detia" userId="926788ea545ad7a8" providerId="LiveId" clId="{79682C97-3B48-4D51-8532-EB56A2C83F66}" dt="2022-06-04T10:48:45.507" v="7935" actId="207"/>
          <ac:spMkLst>
            <pc:docMk/>
            <pc:sldMk cId="3159904252" sldId="296"/>
            <ac:spMk id="28" creationId="{6B88A5FB-9673-7408-18B3-D2BB52F750D1}"/>
          </ac:spMkLst>
        </pc:spChg>
      </pc:sldChg>
      <pc:sldChg chg="addSp delSp modSp add mod">
        <pc:chgData name="anggi detia" userId="926788ea545ad7a8" providerId="LiveId" clId="{79682C97-3B48-4D51-8532-EB56A2C83F66}" dt="2022-06-04T11:40:01.264" v="8229" actId="478"/>
        <pc:sldMkLst>
          <pc:docMk/>
          <pc:sldMk cId="477250488" sldId="297"/>
        </pc:sldMkLst>
        <pc:spChg chg="add del mod">
          <ac:chgData name="anggi detia" userId="926788ea545ad7a8" providerId="LiveId" clId="{79682C97-3B48-4D51-8532-EB56A2C83F66}" dt="2022-06-04T11:39:58.807" v="8228" actId="478"/>
          <ac:spMkLst>
            <pc:docMk/>
            <pc:sldMk cId="477250488" sldId="297"/>
            <ac:spMk id="10" creationId="{EC8FD879-859C-1BAB-2A57-7797AB9D1140}"/>
          </ac:spMkLst>
        </pc:spChg>
        <pc:spChg chg="add del mod">
          <ac:chgData name="anggi detia" userId="926788ea545ad7a8" providerId="LiveId" clId="{79682C97-3B48-4D51-8532-EB56A2C83F66}" dt="2022-06-04T11:40:01.264" v="8229" actId="478"/>
          <ac:spMkLst>
            <pc:docMk/>
            <pc:sldMk cId="477250488" sldId="297"/>
            <ac:spMk id="28" creationId="{6B88A5FB-9673-7408-18B3-D2BB52F750D1}"/>
          </ac:spMkLst>
        </pc:spChg>
      </pc:sldChg>
      <pc:sldChg chg="addSp delSp modSp add mod ord">
        <pc:chgData name="anggi detia" userId="926788ea545ad7a8" providerId="LiveId" clId="{79682C97-3B48-4D51-8532-EB56A2C83F66}" dt="2022-06-04T11:57:41.837" v="8450" actId="1076"/>
        <pc:sldMkLst>
          <pc:docMk/>
          <pc:sldMk cId="2748789782" sldId="298"/>
        </pc:sldMkLst>
        <pc:spChg chg="mod">
          <ac:chgData name="anggi detia" userId="926788ea545ad7a8" providerId="LiveId" clId="{79682C97-3B48-4D51-8532-EB56A2C83F66}" dt="2022-06-04T11:40:38.165" v="8261" actId="20577"/>
          <ac:spMkLst>
            <pc:docMk/>
            <pc:sldMk cId="2748789782" sldId="298"/>
            <ac:spMk id="2" creationId="{E3814487-AA38-1C46-B05C-2EDEC9AC9F7A}"/>
          </ac:spMkLst>
        </pc:spChg>
        <pc:spChg chg="add mod">
          <ac:chgData name="anggi detia" userId="926788ea545ad7a8" providerId="LiveId" clId="{79682C97-3B48-4D51-8532-EB56A2C83F66}" dt="2022-06-04T11:51:22.131" v="8363" actId="1076"/>
          <ac:spMkLst>
            <pc:docMk/>
            <pc:sldMk cId="2748789782" sldId="298"/>
            <ac:spMk id="3" creationId="{778EEE51-8ED9-5DA2-868A-EA8C1492D98A}"/>
          </ac:spMkLst>
        </pc:spChg>
        <pc:spChg chg="add mod">
          <ac:chgData name="anggi detia" userId="926788ea545ad7a8" providerId="LiveId" clId="{79682C97-3B48-4D51-8532-EB56A2C83F66}" dt="2022-06-04T11:51:14.113" v="8362" actId="207"/>
          <ac:spMkLst>
            <pc:docMk/>
            <pc:sldMk cId="2748789782" sldId="298"/>
            <ac:spMk id="4" creationId="{9E9E0FD2-E2F5-989A-F124-33A1D0424336}"/>
          </ac:spMkLst>
        </pc:spChg>
        <pc:spChg chg="add mod">
          <ac:chgData name="anggi detia" userId="926788ea545ad7a8" providerId="LiveId" clId="{79682C97-3B48-4D51-8532-EB56A2C83F66}" dt="2022-06-04T11:49:09.257" v="8346" actId="14100"/>
          <ac:spMkLst>
            <pc:docMk/>
            <pc:sldMk cId="2748789782" sldId="298"/>
            <ac:spMk id="5" creationId="{8A51F256-62E8-BE15-E2F8-9400EE5D8149}"/>
          </ac:spMkLst>
        </pc:spChg>
        <pc:spChg chg="mod">
          <ac:chgData name="anggi detia" userId="926788ea545ad7a8" providerId="LiveId" clId="{79682C97-3B48-4D51-8532-EB56A2C83F66}" dt="2022-06-04T11:24:21.864" v="8225" actId="113"/>
          <ac:spMkLst>
            <pc:docMk/>
            <pc:sldMk cId="2748789782" sldId="298"/>
            <ac:spMk id="11" creationId="{00000000-0000-0000-0000-000000000000}"/>
          </ac:spMkLst>
        </pc:spChg>
        <pc:spChg chg="add mod">
          <ac:chgData name="anggi detia" userId="926788ea545ad7a8" providerId="LiveId" clId="{79682C97-3B48-4D51-8532-EB56A2C83F66}" dt="2022-06-04T11:57:37.079" v="8449" actId="1076"/>
          <ac:spMkLst>
            <pc:docMk/>
            <pc:sldMk cId="2748789782" sldId="298"/>
            <ac:spMk id="12" creationId="{1B859CBF-C2B4-A426-F44B-57607E82DC62}"/>
          </ac:spMkLst>
        </pc:spChg>
        <pc:spChg chg="add mod">
          <ac:chgData name="anggi detia" userId="926788ea545ad7a8" providerId="LiveId" clId="{79682C97-3B48-4D51-8532-EB56A2C83F66}" dt="2022-06-04T11:56:06.445" v="8402" actId="20577"/>
          <ac:spMkLst>
            <pc:docMk/>
            <pc:sldMk cId="2748789782" sldId="298"/>
            <ac:spMk id="27" creationId="{F5DCC601-3704-D726-8694-B5840CF5A00D}"/>
          </ac:spMkLst>
        </pc:spChg>
        <pc:spChg chg="del">
          <ac:chgData name="anggi detia" userId="926788ea545ad7a8" providerId="LiveId" clId="{79682C97-3B48-4D51-8532-EB56A2C83F66}" dt="2022-06-04T11:43:17.182" v="8262" actId="478"/>
          <ac:spMkLst>
            <pc:docMk/>
            <pc:sldMk cId="2748789782" sldId="298"/>
            <ac:spMk id="28" creationId="{6B88A5FB-9673-7408-18B3-D2BB52F750D1}"/>
          </ac:spMkLst>
        </pc:spChg>
        <pc:spChg chg="add mod">
          <ac:chgData name="anggi detia" userId="926788ea545ad7a8" providerId="LiveId" clId="{79682C97-3B48-4D51-8532-EB56A2C83F66}" dt="2022-06-04T11:56:17.168" v="8413" actId="20577"/>
          <ac:spMkLst>
            <pc:docMk/>
            <pc:sldMk cId="2748789782" sldId="298"/>
            <ac:spMk id="29" creationId="{D75A5425-377E-5F48-7991-E8BB90B58C46}"/>
          </ac:spMkLst>
        </pc:spChg>
        <pc:spChg chg="add mod">
          <ac:chgData name="anggi detia" userId="926788ea545ad7a8" providerId="LiveId" clId="{79682C97-3B48-4D51-8532-EB56A2C83F66}" dt="2022-06-04T11:56:35.836" v="8442" actId="20577"/>
          <ac:spMkLst>
            <pc:docMk/>
            <pc:sldMk cId="2748789782" sldId="298"/>
            <ac:spMk id="30" creationId="{F3D44E5F-93FA-5234-DCA2-CD1DD20618D2}"/>
          </ac:spMkLst>
        </pc:spChg>
        <pc:spChg chg="add mod">
          <ac:chgData name="anggi detia" userId="926788ea545ad7a8" providerId="LiveId" clId="{79682C97-3B48-4D51-8532-EB56A2C83F66}" dt="2022-06-04T11:57:08.163" v="8446" actId="1076"/>
          <ac:spMkLst>
            <pc:docMk/>
            <pc:sldMk cId="2748789782" sldId="298"/>
            <ac:spMk id="31" creationId="{14670D15-8B17-D064-5075-7A3252602A18}"/>
          </ac:spMkLst>
        </pc:spChg>
        <pc:spChg chg="add mod">
          <ac:chgData name="anggi detia" userId="926788ea545ad7a8" providerId="LiveId" clId="{79682C97-3B48-4D51-8532-EB56A2C83F66}" dt="2022-06-04T11:57:41.837" v="8450" actId="1076"/>
          <ac:spMkLst>
            <pc:docMk/>
            <pc:sldMk cId="2748789782" sldId="298"/>
            <ac:spMk id="33" creationId="{8B6CC04B-DF19-E01D-F265-66683AD828E5}"/>
          </ac:spMkLst>
        </pc:spChg>
        <pc:picChg chg="del">
          <ac:chgData name="anggi detia" userId="926788ea545ad7a8" providerId="LiveId" clId="{79682C97-3B48-4D51-8532-EB56A2C83F66}" dt="2022-06-04T11:43:19.847" v="8264" actId="478"/>
          <ac:picMkLst>
            <pc:docMk/>
            <pc:sldMk cId="2748789782" sldId="298"/>
            <ac:picMk id="35" creationId="{996CB13C-AB3A-CCD5-28B6-F78E5AE1F4A5}"/>
          </ac:picMkLst>
        </pc:picChg>
        <pc:picChg chg="del">
          <ac:chgData name="anggi detia" userId="926788ea545ad7a8" providerId="LiveId" clId="{79682C97-3B48-4D51-8532-EB56A2C83F66}" dt="2022-06-04T11:43:22.827" v="8265" actId="478"/>
          <ac:picMkLst>
            <pc:docMk/>
            <pc:sldMk cId="2748789782" sldId="298"/>
            <ac:picMk id="37" creationId="{EFD0B8AD-7B34-D5FA-C6C9-7FBD8E3C736C}"/>
          </ac:picMkLst>
        </pc:picChg>
        <pc:picChg chg="del">
          <ac:chgData name="anggi detia" userId="926788ea545ad7a8" providerId="LiveId" clId="{79682C97-3B48-4D51-8532-EB56A2C83F66}" dt="2022-06-04T11:43:18.681" v="8263" actId="478"/>
          <ac:picMkLst>
            <pc:docMk/>
            <pc:sldMk cId="2748789782" sldId="298"/>
            <ac:picMk id="39" creationId="{D60604FA-E0B1-7410-956E-E80FA7033C74}"/>
          </ac:picMkLst>
        </pc:picChg>
        <pc:cxnChg chg="add mod">
          <ac:chgData name="anggi detia" userId="926788ea545ad7a8" providerId="LiveId" clId="{79682C97-3B48-4D51-8532-EB56A2C83F66}" dt="2022-06-04T11:49:32.304" v="8349" actId="13822"/>
          <ac:cxnSpMkLst>
            <pc:docMk/>
            <pc:sldMk cId="2748789782" sldId="298"/>
            <ac:cxnSpMk id="7" creationId="{2419850C-062A-E21F-0AD0-3B80CED54BB4}"/>
          </ac:cxnSpMkLst>
        </pc:cxnChg>
        <pc:cxnChg chg="add mod">
          <ac:chgData name="anggi detia" userId="926788ea545ad7a8" providerId="LiveId" clId="{79682C97-3B48-4D51-8532-EB56A2C83F66}" dt="2022-06-04T11:49:46.519" v="8351" actId="13822"/>
          <ac:cxnSpMkLst>
            <pc:docMk/>
            <pc:sldMk cId="2748789782" sldId="298"/>
            <ac:cxnSpMk id="10" creationId="{4BF28465-77EC-863E-32C4-F4820ED4AD83}"/>
          </ac:cxnSpMkLst>
        </pc:cxnChg>
        <pc:cxnChg chg="add mod">
          <ac:chgData name="anggi detia" userId="926788ea545ad7a8" providerId="LiveId" clId="{79682C97-3B48-4D51-8532-EB56A2C83F66}" dt="2022-06-04T11:49:52.197" v="8353" actId="1076"/>
          <ac:cxnSpMkLst>
            <pc:docMk/>
            <pc:sldMk cId="2748789782" sldId="298"/>
            <ac:cxnSpMk id="22" creationId="{478DF647-8DA4-E128-845C-1249752B010A}"/>
          </ac:cxnSpMkLst>
        </pc:cxnChg>
        <pc:cxnChg chg="add mod">
          <ac:chgData name="anggi detia" userId="926788ea545ad7a8" providerId="LiveId" clId="{79682C97-3B48-4D51-8532-EB56A2C83F66}" dt="2022-06-04T11:49:56.988" v="8355" actId="1076"/>
          <ac:cxnSpMkLst>
            <pc:docMk/>
            <pc:sldMk cId="2748789782" sldId="298"/>
            <ac:cxnSpMk id="23" creationId="{BA9FD123-62C1-FA82-4C81-568DEED95E24}"/>
          </ac:cxnSpMkLst>
        </pc:cxnChg>
        <pc:cxnChg chg="add mod">
          <ac:chgData name="anggi detia" userId="926788ea545ad7a8" providerId="LiveId" clId="{79682C97-3B48-4D51-8532-EB56A2C83F66}" dt="2022-06-04T11:50:04.785" v="8357" actId="1076"/>
          <ac:cxnSpMkLst>
            <pc:docMk/>
            <pc:sldMk cId="2748789782" sldId="298"/>
            <ac:cxnSpMk id="24" creationId="{6570D653-F39F-6BB2-EA1A-BC8EC99688B6}"/>
          </ac:cxnSpMkLst>
        </pc:cxnChg>
        <pc:cxnChg chg="add mod">
          <ac:chgData name="anggi detia" userId="926788ea545ad7a8" providerId="LiveId" clId="{79682C97-3B48-4D51-8532-EB56A2C83F66}" dt="2022-06-04T11:50:59.935" v="8359" actId="1076"/>
          <ac:cxnSpMkLst>
            <pc:docMk/>
            <pc:sldMk cId="2748789782" sldId="298"/>
            <ac:cxnSpMk id="25" creationId="{84F5B09E-7A9B-D7E3-9C94-5EF9C4CC02F3}"/>
          </ac:cxnSpMkLst>
        </pc:cxnChg>
        <pc:cxnChg chg="add mod">
          <ac:chgData name="anggi detia" userId="926788ea545ad7a8" providerId="LiveId" clId="{79682C97-3B48-4D51-8532-EB56A2C83F66}" dt="2022-06-04T11:51:07.197" v="8361" actId="1076"/>
          <ac:cxnSpMkLst>
            <pc:docMk/>
            <pc:sldMk cId="2748789782" sldId="298"/>
            <ac:cxnSpMk id="26" creationId="{A964F170-6018-2293-93D5-EC5D52D088AF}"/>
          </ac:cxnSpMkLst>
        </pc:cxnChg>
      </pc:sldChg>
      <pc:sldChg chg="addSp delSp modSp add mod">
        <pc:chgData name="anggi detia" userId="926788ea545ad7a8" providerId="LiveId" clId="{79682C97-3B48-4D51-8532-EB56A2C83F66}" dt="2022-06-04T12:23:32.389" v="8697" actId="179"/>
        <pc:sldMkLst>
          <pc:docMk/>
          <pc:sldMk cId="1830320725" sldId="299"/>
        </pc:sldMkLst>
        <pc:spChg chg="mod">
          <ac:chgData name="anggi detia" userId="926788ea545ad7a8" providerId="LiveId" clId="{79682C97-3B48-4D51-8532-EB56A2C83F66}" dt="2022-06-04T12:23:32.389" v="8697" actId="179"/>
          <ac:spMkLst>
            <pc:docMk/>
            <pc:sldMk cId="1830320725" sldId="299"/>
            <ac:spMk id="3" creationId="{778EEE51-8ED9-5DA2-868A-EA8C1492D98A}"/>
          </ac:spMkLst>
        </pc:spChg>
        <pc:spChg chg="del">
          <ac:chgData name="anggi detia" userId="926788ea545ad7a8" providerId="LiveId" clId="{79682C97-3B48-4D51-8532-EB56A2C83F66}" dt="2022-06-04T12:00:17.631" v="8463" actId="478"/>
          <ac:spMkLst>
            <pc:docMk/>
            <pc:sldMk cId="1830320725" sldId="299"/>
            <ac:spMk id="4" creationId="{9E9E0FD2-E2F5-989A-F124-33A1D0424336}"/>
          </ac:spMkLst>
        </pc:spChg>
        <pc:spChg chg="del">
          <ac:chgData name="anggi detia" userId="926788ea545ad7a8" providerId="LiveId" clId="{79682C97-3B48-4D51-8532-EB56A2C83F66}" dt="2022-06-04T11:58:55.464" v="8452" actId="478"/>
          <ac:spMkLst>
            <pc:docMk/>
            <pc:sldMk cId="1830320725" sldId="299"/>
            <ac:spMk id="5" creationId="{8A51F256-62E8-BE15-E2F8-9400EE5D8149}"/>
          </ac:spMkLst>
        </pc:spChg>
        <pc:spChg chg="add mod">
          <ac:chgData name="anggi detia" userId="926788ea545ad7a8" providerId="LiveId" clId="{79682C97-3B48-4D51-8532-EB56A2C83F66}" dt="2022-06-04T12:10:39.913" v="8547" actId="1076"/>
          <ac:spMkLst>
            <pc:docMk/>
            <pc:sldMk cId="1830320725" sldId="299"/>
            <ac:spMk id="6" creationId="{4E7263AE-23D2-A595-48A5-F5376FD1943E}"/>
          </ac:spMkLst>
        </pc:spChg>
        <pc:spChg chg="del">
          <ac:chgData name="anggi detia" userId="926788ea545ad7a8" providerId="LiveId" clId="{79682C97-3B48-4D51-8532-EB56A2C83F66}" dt="2022-06-04T11:59:35.295" v="8461" actId="478"/>
          <ac:spMkLst>
            <pc:docMk/>
            <pc:sldMk cId="1830320725" sldId="299"/>
            <ac:spMk id="12" creationId="{1B859CBF-C2B4-A426-F44B-57607E82DC62}"/>
          </ac:spMkLst>
        </pc:spChg>
        <pc:spChg chg="del">
          <ac:chgData name="anggi detia" userId="926788ea545ad7a8" providerId="LiveId" clId="{79682C97-3B48-4D51-8532-EB56A2C83F66}" dt="2022-06-04T11:59:32.902" v="8460" actId="478"/>
          <ac:spMkLst>
            <pc:docMk/>
            <pc:sldMk cId="1830320725" sldId="299"/>
            <ac:spMk id="27" creationId="{F5DCC601-3704-D726-8694-B5840CF5A00D}"/>
          </ac:spMkLst>
        </pc:spChg>
        <pc:spChg chg="add mod">
          <ac:chgData name="anggi detia" userId="926788ea545ad7a8" providerId="LiveId" clId="{79682C97-3B48-4D51-8532-EB56A2C83F66}" dt="2022-06-04T12:10:45.665" v="8548" actId="1076"/>
          <ac:spMkLst>
            <pc:docMk/>
            <pc:sldMk cId="1830320725" sldId="299"/>
            <ac:spMk id="28" creationId="{2DDCA6ED-BD8D-F46F-AB0E-5A83B67CE63F}"/>
          </ac:spMkLst>
        </pc:spChg>
        <pc:spChg chg="del">
          <ac:chgData name="anggi detia" userId="926788ea545ad7a8" providerId="LiveId" clId="{79682C97-3B48-4D51-8532-EB56A2C83F66}" dt="2022-06-04T11:59:50.072" v="8462" actId="478"/>
          <ac:spMkLst>
            <pc:docMk/>
            <pc:sldMk cId="1830320725" sldId="299"/>
            <ac:spMk id="29" creationId="{D75A5425-377E-5F48-7991-E8BB90B58C46}"/>
          </ac:spMkLst>
        </pc:spChg>
        <pc:spChg chg="mod">
          <ac:chgData name="anggi detia" userId="926788ea545ad7a8" providerId="LiveId" clId="{79682C97-3B48-4D51-8532-EB56A2C83F66}" dt="2022-06-04T12:10:36.479" v="8546" actId="1076"/>
          <ac:spMkLst>
            <pc:docMk/>
            <pc:sldMk cId="1830320725" sldId="299"/>
            <ac:spMk id="30" creationId="{F3D44E5F-93FA-5234-DCA2-CD1DD20618D2}"/>
          </ac:spMkLst>
        </pc:spChg>
        <pc:spChg chg="del">
          <ac:chgData name="anggi detia" userId="926788ea545ad7a8" providerId="LiveId" clId="{79682C97-3B48-4D51-8532-EB56A2C83F66}" dt="2022-06-04T12:08:53.243" v="8540" actId="478"/>
          <ac:spMkLst>
            <pc:docMk/>
            <pc:sldMk cId="1830320725" sldId="299"/>
            <ac:spMk id="31" creationId="{14670D15-8B17-D064-5075-7A3252602A18}"/>
          </ac:spMkLst>
        </pc:spChg>
        <pc:spChg chg="add mod">
          <ac:chgData name="anggi detia" userId="926788ea545ad7a8" providerId="LiveId" clId="{79682C97-3B48-4D51-8532-EB56A2C83F66}" dt="2022-06-04T12:11:48.395" v="8567" actId="1076"/>
          <ac:spMkLst>
            <pc:docMk/>
            <pc:sldMk cId="1830320725" sldId="299"/>
            <ac:spMk id="32" creationId="{86CB7DDF-64E4-085F-1356-FAC8D220F1E7}"/>
          </ac:spMkLst>
        </pc:spChg>
        <pc:spChg chg="mod">
          <ac:chgData name="anggi detia" userId="926788ea545ad7a8" providerId="LiveId" clId="{79682C97-3B48-4D51-8532-EB56A2C83F66}" dt="2022-06-04T12:14:13.766" v="8602" actId="113"/>
          <ac:spMkLst>
            <pc:docMk/>
            <pc:sldMk cId="1830320725" sldId="299"/>
            <ac:spMk id="33" creationId="{8B6CC04B-DF19-E01D-F265-66683AD828E5}"/>
          </ac:spMkLst>
        </pc:spChg>
        <pc:spChg chg="add mod">
          <ac:chgData name="anggi detia" userId="926788ea545ad7a8" providerId="LiveId" clId="{79682C97-3B48-4D51-8532-EB56A2C83F66}" dt="2022-06-04T12:14:21.506" v="8604" actId="113"/>
          <ac:spMkLst>
            <pc:docMk/>
            <pc:sldMk cId="1830320725" sldId="299"/>
            <ac:spMk id="37" creationId="{75CAC5A2-D678-72B9-3255-87FA6807ED8B}"/>
          </ac:spMkLst>
        </pc:spChg>
        <pc:spChg chg="mod">
          <ac:chgData name="anggi detia" userId="926788ea545ad7a8" providerId="LiveId" clId="{79682C97-3B48-4D51-8532-EB56A2C83F66}" dt="2022-06-04T12:13:24.535" v="8582" actId="571"/>
          <ac:spMkLst>
            <pc:docMk/>
            <pc:sldMk cId="1830320725" sldId="299"/>
            <ac:spMk id="42" creationId="{87689FCF-7221-3FAB-4853-0B3C734F2A20}"/>
          </ac:spMkLst>
        </pc:spChg>
        <pc:spChg chg="add mod">
          <ac:chgData name="anggi detia" userId="926788ea545ad7a8" providerId="LiveId" clId="{79682C97-3B48-4D51-8532-EB56A2C83F66}" dt="2022-06-04T12:14:10.559" v="8600" actId="113"/>
          <ac:spMkLst>
            <pc:docMk/>
            <pc:sldMk cId="1830320725" sldId="299"/>
            <ac:spMk id="43" creationId="{F00220F5-3C51-78A3-DABA-51BF70ABCEED}"/>
          </ac:spMkLst>
        </pc:spChg>
        <pc:grpChg chg="add mod">
          <ac:chgData name="anggi detia" userId="926788ea545ad7a8" providerId="LiveId" clId="{79682C97-3B48-4D51-8532-EB56A2C83F66}" dt="2022-06-04T12:13:24.535" v="8582" actId="571"/>
          <ac:grpSpMkLst>
            <pc:docMk/>
            <pc:sldMk cId="1830320725" sldId="299"/>
            <ac:grpSpMk id="38" creationId="{B975B9DA-8719-2DD0-F07E-6253C82422A4}"/>
          </ac:grpSpMkLst>
        </pc:grpChg>
        <pc:grpChg chg="mod">
          <ac:chgData name="anggi detia" userId="926788ea545ad7a8" providerId="LiveId" clId="{79682C97-3B48-4D51-8532-EB56A2C83F66}" dt="2022-06-04T12:13:24.535" v="8582" actId="571"/>
          <ac:grpSpMkLst>
            <pc:docMk/>
            <pc:sldMk cId="1830320725" sldId="299"/>
            <ac:grpSpMk id="39" creationId="{3EC5B4C4-38B9-5A98-DE4C-26B4D1ED0DAD}"/>
          </ac:grpSpMkLst>
        </pc:grpChg>
        <pc:picChg chg="mod">
          <ac:chgData name="anggi detia" userId="926788ea545ad7a8" providerId="LiveId" clId="{79682C97-3B48-4D51-8532-EB56A2C83F66}" dt="2022-06-04T12:13:24.535" v="8582" actId="571"/>
          <ac:picMkLst>
            <pc:docMk/>
            <pc:sldMk cId="1830320725" sldId="299"/>
            <ac:picMk id="40" creationId="{84DE178C-FBD2-B4E7-F6F1-CACBC244E590}"/>
          </ac:picMkLst>
        </pc:picChg>
        <pc:picChg chg="mod">
          <ac:chgData name="anggi detia" userId="926788ea545ad7a8" providerId="LiveId" clId="{79682C97-3B48-4D51-8532-EB56A2C83F66}" dt="2022-06-04T12:13:24.535" v="8582" actId="571"/>
          <ac:picMkLst>
            <pc:docMk/>
            <pc:sldMk cId="1830320725" sldId="299"/>
            <ac:picMk id="41" creationId="{606E8235-61F7-3B7D-2F88-878FF75C49FC}"/>
          </ac:picMkLst>
        </pc:picChg>
        <pc:cxnChg chg="del">
          <ac:chgData name="anggi detia" userId="926788ea545ad7a8" providerId="LiveId" clId="{79682C97-3B48-4D51-8532-EB56A2C83F66}" dt="2022-06-04T11:58:58.485" v="8453" actId="478"/>
          <ac:cxnSpMkLst>
            <pc:docMk/>
            <pc:sldMk cId="1830320725" sldId="299"/>
            <ac:cxnSpMk id="7" creationId="{2419850C-062A-E21F-0AD0-3B80CED54BB4}"/>
          </ac:cxnSpMkLst>
        </pc:cxnChg>
        <pc:cxnChg chg="add mod">
          <ac:chgData name="anggi detia" userId="926788ea545ad7a8" providerId="LiveId" clId="{79682C97-3B48-4D51-8532-EB56A2C83F66}" dt="2022-06-04T12:12:03.703" v="8569" actId="13822"/>
          <ac:cxnSpMkLst>
            <pc:docMk/>
            <pc:sldMk cId="1830320725" sldId="299"/>
            <ac:cxnSpMk id="9" creationId="{DA0313EB-FF16-83C7-CB7E-4373836EC2BF}"/>
          </ac:cxnSpMkLst>
        </pc:cxnChg>
        <pc:cxnChg chg="del">
          <ac:chgData name="anggi detia" userId="926788ea545ad7a8" providerId="LiveId" clId="{79682C97-3B48-4D51-8532-EB56A2C83F66}" dt="2022-06-04T11:59:01.885" v="8454" actId="478"/>
          <ac:cxnSpMkLst>
            <pc:docMk/>
            <pc:sldMk cId="1830320725" sldId="299"/>
            <ac:cxnSpMk id="10" creationId="{4BF28465-77EC-863E-32C4-F4820ED4AD83}"/>
          </ac:cxnSpMkLst>
        </pc:cxnChg>
        <pc:cxnChg chg="add mod">
          <ac:chgData name="anggi detia" userId="926788ea545ad7a8" providerId="LiveId" clId="{79682C97-3B48-4D51-8532-EB56A2C83F66}" dt="2022-06-04T12:12:41.500" v="8574" actId="14100"/>
          <ac:cxnSpMkLst>
            <pc:docMk/>
            <pc:sldMk cId="1830320725" sldId="299"/>
            <ac:cxnSpMk id="14" creationId="{7EF0A681-94F7-F666-E559-11BAF85C3156}"/>
          </ac:cxnSpMkLst>
        </pc:cxnChg>
        <pc:cxnChg chg="del">
          <ac:chgData name="anggi detia" userId="926788ea545ad7a8" providerId="LiveId" clId="{79682C97-3B48-4D51-8532-EB56A2C83F66}" dt="2022-06-04T11:59:08.066" v="8455" actId="478"/>
          <ac:cxnSpMkLst>
            <pc:docMk/>
            <pc:sldMk cId="1830320725" sldId="299"/>
            <ac:cxnSpMk id="22" creationId="{478DF647-8DA4-E128-845C-1249752B010A}"/>
          </ac:cxnSpMkLst>
        </pc:cxnChg>
        <pc:cxnChg chg="del">
          <ac:chgData name="anggi detia" userId="926788ea545ad7a8" providerId="LiveId" clId="{79682C97-3B48-4D51-8532-EB56A2C83F66}" dt="2022-06-04T11:59:16.174" v="8456" actId="478"/>
          <ac:cxnSpMkLst>
            <pc:docMk/>
            <pc:sldMk cId="1830320725" sldId="299"/>
            <ac:cxnSpMk id="23" creationId="{BA9FD123-62C1-FA82-4C81-568DEED95E24}"/>
          </ac:cxnSpMkLst>
        </pc:cxnChg>
        <pc:cxnChg chg="del">
          <ac:chgData name="anggi detia" userId="926788ea545ad7a8" providerId="LiveId" clId="{79682C97-3B48-4D51-8532-EB56A2C83F66}" dt="2022-06-04T11:59:19.968" v="8457" actId="478"/>
          <ac:cxnSpMkLst>
            <pc:docMk/>
            <pc:sldMk cId="1830320725" sldId="299"/>
            <ac:cxnSpMk id="24" creationId="{6570D653-F39F-6BB2-EA1A-BC8EC99688B6}"/>
          </ac:cxnSpMkLst>
        </pc:cxnChg>
        <pc:cxnChg chg="del">
          <ac:chgData name="anggi detia" userId="926788ea545ad7a8" providerId="LiveId" clId="{79682C97-3B48-4D51-8532-EB56A2C83F66}" dt="2022-06-04T11:59:26.344" v="8458" actId="478"/>
          <ac:cxnSpMkLst>
            <pc:docMk/>
            <pc:sldMk cId="1830320725" sldId="299"/>
            <ac:cxnSpMk id="25" creationId="{84F5B09E-7A9B-D7E3-9C94-5EF9C4CC02F3}"/>
          </ac:cxnSpMkLst>
        </pc:cxnChg>
        <pc:cxnChg chg="del">
          <ac:chgData name="anggi detia" userId="926788ea545ad7a8" providerId="LiveId" clId="{79682C97-3B48-4D51-8532-EB56A2C83F66}" dt="2022-06-04T11:59:28.761" v="8459" actId="478"/>
          <ac:cxnSpMkLst>
            <pc:docMk/>
            <pc:sldMk cId="1830320725" sldId="299"/>
            <ac:cxnSpMk id="26" creationId="{A964F170-6018-2293-93D5-EC5D52D088AF}"/>
          </ac:cxnSpMkLst>
        </pc:cxnChg>
        <pc:cxnChg chg="add mod">
          <ac:chgData name="anggi detia" userId="926788ea545ad7a8" providerId="LiveId" clId="{79682C97-3B48-4D51-8532-EB56A2C83F66}" dt="2022-06-04T12:14:32.735" v="8605" actId="1076"/>
          <ac:cxnSpMkLst>
            <pc:docMk/>
            <pc:sldMk cId="1830320725" sldId="299"/>
            <ac:cxnSpMk id="36" creationId="{6E01598C-6375-1FF1-22F1-2DD06E8D839F}"/>
          </ac:cxnSpMkLst>
        </pc:cxnChg>
      </pc:sldChg>
      <pc:sldChg chg="modSp add mod ord">
        <pc:chgData name="anggi detia" userId="926788ea545ad7a8" providerId="LiveId" clId="{79682C97-3B48-4D51-8532-EB56A2C83F66}" dt="2022-06-04T12:21:32.646" v="8690"/>
        <pc:sldMkLst>
          <pc:docMk/>
          <pc:sldMk cId="1670741210" sldId="300"/>
        </pc:sldMkLst>
        <pc:spChg chg="mod">
          <ac:chgData name="anggi detia" userId="926788ea545ad7a8" providerId="LiveId" clId="{79682C97-3B48-4D51-8532-EB56A2C83F66}" dt="2022-06-04T12:17:58.378" v="8625" actId="179"/>
          <ac:spMkLst>
            <pc:docMk/>
            <pc:sldMk cId="1670741210" sldId="300"/>
            <ac:spMk id="3" creationId="{778EEE51-8ED9-5DA2-868A-EA8C1492D98A}"/>
          </ac:spMkLst>
        </pc:spChg>
        <pc:spChg chg="mod">
          <ac:chgData name="anggi detia" userId="926788ea545ad7a8" providerId="LiveId" clId="{79682C97-3B48-4D51-8532-EB56A2C83F66}" dt="2022-06-04T12:19:13.434" v="8654" actId="207"/>
          <ac:spMkLst>
            <pc:docMk/>
            <pc:sldMk cId="1670741210" sldId="300"/>
            <ac:spMk id="4" creationId="{9E9E0FD2-E2F5-989A-F124-33A1D0424336}"/>
          </ac:spMkLst>
        </pc:spChg>
        <pc:spChg chg="mod">
          <ac:chgData name="anggi detia" userId="926788ea545ad7a8" providerId="LiveId" clId="{79682C97-3B48-4D51-8532-EB56A2C83F66}" dt="2022-06-04T12:19:17.006" v="8655" actId="207"/>
          <ac:spMkLst>
            <pc:docMk/>
            <pc:sldMk cId="1670741210" sldId="300"/>
            <ac:spMk id="5" creationId="{8A51F256-62E8-BE15-E2F8-9400EE5D8149}"/>
          </ac:spMkLst>
        </pc:spChg>
        <pc:spChg chg="mod">
          <ac:chgData name="anggi detia" userId="926788ea545ad7a8" providerId="LiveId" clId="{79682C97-3B48-4D51-8532-EB56A2C83F66}" dt="2022-06-04T12:19:49.587" v="8656"/>
          <ac:spMkLst>
            <pc:docMk/>
            <pc:sldMk cId="1670741210" sldId="300"/>
            <ac:spMk id="12" creationId="{1B859CBF-C2B4-A426-F44B-57607E82DC62}"/>
          </ac:spMkLst>
        </pc:spChg>
        <pc:spChg chg="mod">
          <ac:chgData name="anggi detia" userId="926788ea545ad7a8" providerId="LiveId" clId="{79682C97-3B48-4D51-8532-EB56A2C83F66}" dt="2022-06-04T12:19:59.164" v="8657"/>
          <ac:spMkLst>
            <pc:docMk/>
            <pc:sldMk cId="1670741210" sldId="300"/>
            <ac:spMk id="27" creationId="{F5DCC601-3704-D726-8694-B5840CF5A00D}"/>
          </ac:spMkLst>
        </pc:spChg>
        <pc:spChg chg="mod">
          <ac:chgData name="anggi detia" userId="926788ea545ad7a8" providerId="LiveId" clId="{79682C97-3B48-4D51-8532-EB56A2C83F66}" dt="2022-06-04T12:20:11.831" v="8658"/>
          <ac:spMkLst>
            <pc:docMk/>
            <pc:sldMk cId="1670741210" sldId="300"/>
            <ac:spMk id="29" creationId="{D75A5425-377E-5F48-7991-E8BB90B58C46}"/>
          </ac:spMkLst>
        </pc:spChg>
        <pc:spChg chg="mod">
          <ac:chgData name="anggi detia" userId="926788ea545ad7a8" providerId="LiveId" clId="{79682C97-3B48-4D51-8532-EB56A2C83F66}" dt="2022-06-04T12:21:10.862" v="8688" actId="14100"/>
          <ac:spMkLst>
            <pc:docMk/>
            <pc:sldMk cId="1670741210" sldId="300"/>
            <ac:spMk id="30" creationId="{F3D44E5F-93FA-5234-DCA2-CD1DD20618D2}"/>
          </ac:spMkLst>
        </pc:spChg>
        <pc:spChg chg="mod">
          <ac:chgData name="anggi detia" userId="926788ea545ad7a8" providerId="LiveId" clId="{79682C97-3B48-4D51-8532-EB56A2C83F66}" dt="2022-06-04T12:21:22.302" v="8689"/>
          <ac:spMkLst>
            <pc:docMk/>
            <pc:sldMk cId="1670741210" sldId="300"/>
            <ac:spMk id="31" creationId="{14670D15-8B17-D064-5075-7A3252602A18}"/>
          </ac:spMkLst>
        </pc:spChg>
        <pc:spChg chg="mod">
          <ac:chgData name="anggi detia" userId="926788ea545ad7a8" providerId="LiveId" clId="{79682C97-3B48-4D51-8532-EB56A2C83F66}" dt="2022-06-04T12:21:32.646" v="8690"/>
          <ac:spMkLst>
            <pc:docMk/>
            <pc:sldMk cId="1670741210" sldId="300"/>
            <ac:spMk id="33" creationId="{8B6CC04B-DF19-E01D-F265-66683AD828E5}"/>
          </ac:spMkLst>
        </pc:spChg>
      </pc:sldChg>
      <pc:sldChg chg="addSp delSp modSp add mod ord">
        <pc:chgData name="anggi detia" userId="926788ea545ad7a8" providerId="LiveId" clId="{79682C97-3B48-4D51-8532-EB56A2C83F66}" dt="2022-06-04T12:49:24.525" v="8892" actId="1076"/>
        <pc:sldMkLst>
          <pc:docMk/>
          <pc:sldMk cId="932939988" sldId="301"/>
        </pc:sldMkLst>
        <pc:spChg chg="mod">
          <ac:chgData name="anggi detia" userId="926788ea545ad7a8" providerId="LiveId" clId="{79682C97-3B48-4D51-8532-EB56A2C83F66}" dt="2022-06-04T12:24:51.316" v="8724" actId="20577"/>
          <ac:spMkLst>
            <pc:docMk/>
            <pc:sldMk cId="932939988" sldId="301"/>
            <ac:spMk id="2" creationId="{E3814487-AA38-1C46-B05C-2EDEC9AC9F7A}"/>
          </ac:spMkLst>
        </pc:spChg>
        <pc:spChg chg="add del mod">
          <ac:chgData name="anggi detia" userId="926788ea545ad7a8" providerId="LiveId" clId="{79682C97-3B48-4D51-8532-EB56A2C83F66}" dt="2022-06-04T12:28:58.677" v="8783"/>
          <ac:spMkLst>
            <pc:docMk/>
            <pc:sldMk cId="932939988" sldId="301"/>
            <ac:spMk id="5" creationId="{FB565D94-6CB0-43FE-8177-5ECAB5006918}"/>
          </ac:spMkLst>
        </pc:spChg>
        <pc:spChg chg="mod">
          <ac:chgData name="anggi detia" userId="926788ea545ad7a8" providerId="LiveId" clId="{79682C97-3B48-4D51-8532-EB56A2C83F66}" dt="2022-06-04T12:39:34.685" v="8885" actId="207"/>
          <ac:spMkLst>
            <pc:docMk/>
            <pc:sldMk cId="932939988" sldId="301"/>
            <ac:spMk id="6" creationId="{237D9368-6888-93D6-EF62-EAE4E92849F8}"/>
          </ac:spMkLst>
        </pc:spChg>
        <pc:spChg chg="mod">
          <ac:chgData name="anggi detia" userId="926788ea545ad7a8" providerId="LiveId" clId="{79682C97-3B48-4D51-8532-EB56A2C83F66}" dt="2022-06-04T12:23:15.957" v="8695" actId="14100"/>
          <ac:spMkLst>
            <pc:docMk/>
            <pc:sldMk cId="932939988" sldId="301"/>
            <ac:spMk id="11" creationId="{00000000-0000-0000-0000-000000000000}"/>
          </ac:spMkLst>
        </pc:spChg>
        <pc:spChg chg="add mod">
          <ac:chgData name="anggi detia" userId="926788ea545ad7a8" providerId="LiveId" clId="{79682C97-3B48-4D51-8532-EB56A2C83F66}" dt="2022-06-04T12:26:08.290" v="8743" actId="1076"/>
          <ac:spMkLst>
            <pc:docMk/>
            <pc:sldMk cId="932939988" sldId="301"/>
            <ac:spMk id="22" creationId="{2C3E8786-3E34-C05B-8420-4BC5E0B6A776}"/>
          </ac:spMkLst>
        </pc:spChg>
        <pc:spChg chg="add del mod">
          <ac:chgData name="anggi detia" userId="926788ea545ad7a8" providerId="LiveId" clId="{79682C97-3B48-4D51-8532-EB56A2C83F66}" dt="2022-06-04T12:41:32.597" v="8889" actId="14100"/>
          <ac:spMkLst>
            <pc:docMk/>
            <pc:sldMk cId="932939988" sldId="301"/>
            <ac:spMk id="23" creationId="{89B4D4CD-12CF-4CF4-39AA-3601C470025A}"/>
          </ac:spMkLst>
        </pc:spChg>
        <pc:spChg chg="add mod">
          <ac:chgData name="anggi detia" userId="926788ea545ad7a8" providerId="LiveId" clId="{79682C97-3B48-4D51-8532-EB56A2C83F66}" dt="2022-06-04T12:36:00.634" v="8884" actId="20577"/>
          <ac:spMkLst>
            <pc:docMk/>
            <pc:sldMk cId="932939988" sldId="301"/>
            <ac:spMk id="24" creationId="{80D98480-C794-FC0E-0EED-47E972F617FC}"/>
          </ac:spMkLst>
        </pc:spChg>
        <pc:spChg chg="mod">
          <ac:chgData name="anggi detia" userId="926788ea545ad7a8" providerId="LiveId" clId="{79682C97-3B48-4D51-8532-EB56A2C83F66}" dt="2022-06-04T12:35:42.132" v="8875" actId="1076"/>
          <ac:spMkLst>
            <pc:docMk/>
            <pc:sldMk cId="932939988" sldId="301"/>
            <ac:spMk id="29" creationId="{86FAFA2B-AE94-DAA3-5DD4-6DADFBB3AD4B}"/>
          </ac:spMkLst>
        </pc:spChg>
        <pc:spChg chg="del">
          <ac:chgData name="anggi detia" userId="926788ea545ad7a8" providerId="LiveId" clId="{79682C97-3B48-4D51-8532-EB56A2C83F66}" dt="2022-06-04T12:30:30.136" v="8804" actId="478"/>
          <ac:spMkLst>
            <pc:docMk/>
            <pc:sldMk cId="932939988" sldId="301"/>
            <ac:spMk id="30" creationId="{374E7F90-20C7-7CFD-99A7-7DA23D65C8B9}"/>
          </ac:spMkLst>
        </pc:spChg>
        <pc:spChg chg="del">
          <ac:chgData name="anggi detia" userId="926788ea545ad7a8" providerId="LiveId" clId="{79682C97-3B48-4D51-8532-EB56A2C83F66}" dt="2022-06-04T12:35:10.039" v="8868" actId="478"/>
          <ac:spMkLst>
            <pc:docMk/>
            <pc:sldMk cId="932939988" sldId="301"/>
            <ac:spMk id="31" creationId="{26186322-6B97-DD0A-9389-36B931EFBD15}"/>
          </ac:spMkLst>
        </pc:spChg>
        <pc:picChg chg="add mod">
          <ac:chgData name="anggi detia" userId="926788ea545ad7a8" providerId="LiveId" clId="{79682C97-3B48-4D51-8532-EB56A2C83F66}" dt="2022-06-04T12:49:24.525" v="8892" actId="1076"/>
          <ac:picMkLst>
            <pc:docMk/>
            <pc:sldMk cId="932939988" sldId="301"/>
            <ac:picMk id="12" creationId="{4A440B98-BB69-161E-FAC0-40EF458182D4}"/>
          </ac:picMkLst>
        </pc:picChg>
        <pc:cxnChg chg="mod">
          <ac:chgData name="anggi detia" userId="926788ea545ad7a8" providerId="LiveId" clId="{79682C97-3B48-4D51-8532-EB56A2C83F66}" dt="2022-06-04T12:35:29.760" v="8872" actId="1076"/>
          <ac:cxnSpMkLst>
            <pc:docMk/>
            <pc:sldMk cId="932939988" sldId="301"/>
            <ac:cxnSpMk id="8" creationId="{1A89C84A-2D6C-E75A-168E-87038F5A361E}"/>
          </ac:cxnSpMkLst>
        </pc:cxnChg>
        <pc:cxnChg chg="mod">
          <ac:chgData name="anggi detia" userId="926788ea545ad7a8" providerId="LiveId" clId="{79682C97-3B48-4D51-8532-EB56A2C83F66}" dt="2022-06-04T12:35:21.715" v="8871" actId="1076"/>
          <ac:cxnSpMkLst>
            <pc:docMk/>
            <pc:sldMk cId="932939988" sldId="301"/>
            <ac:cxnSpMk id="10" creationId="{BF79200D-FE80-E962-38EA-403C46708CD3}"/>
          </ac:cxnSpMkLst>
        </pc:cxnChg>
        <pc:cxnChg chg="mod">
          <ac:chgData name="anggi detia" userId="926788ea545ad7a8" providerId="LiveId" clId="{79682C97-3B48-4D51-8532-EB56A2C83F66}" dt="2022-06-04T12:30:25.243" v="8802" actId="1076"/>
          <ac:cxnSpMkLst>
            <pc:docMk/>
            <pc:sldMk cId="932939988" sldId="301"/>
            <ac:cxnSpMk id="13" creationId="{8E48CFB7-FD0A-74DA-C5BF-C5D37924D242}"/>
          </ac:cxnSpMkLst>
        </pc:cxnChg>
        <pc:cxnChg chg="mod">
          <ac:chgData name="anggi detia" userId="926788ea545ad7a8" providerId="LiveId" clId="{79682C97-3B48-4D51-8532-EB56A2C83F66}" dt="2022-06-04T12:35:32.038" v="8873" actId="1076"/>
          <ac:cxnSpMkLst>
            <pc:docMk/>
            <pc:sldMk cId="932939988" sldId="301"/>
            <ac:cxnSpMk id="25" creationId="{68B5D1BC-D4AF-8D73-C430-4CB0B913FE03}"/>
          </ac:cxnSpMkLst>
        </pc:cxnChg>
      </pc:sldChg>
      <pc:sldChg chg="addSp delSp modSp add del mod ord">
        <pc:chgData name="anggi detia" userId="926788ea545ad7a8" providerId="LiveId" clId="{79682C97-3B48-4D51-8532-EB56A2C83F66}" dt="2022-06-04T16:05:54.843" v="10387" actId="2696"/>
        <pc:sldMkLst>
          <pc:docMk/>
          <pc:sldMk cId="1727015946" sldId="302"/>
        </pc:sldMkLst>
        <pc:spChg chg="mod">
          <ac:chgData name="anggi detia" userId="926788ea545ad7a8" providerId="LiveId" clId="{79682C97-3B48-4D51-8532-EB56A2C83F66}" dt="2022-06-04T15:47:18.170" v="10087"/>
          <ac:spMkLst>
            <pc:docMk/>
            <pc:sldMk cId="1727015946" sldId="302"/>
            <ac:spMk id="2" creationId="{E3814487-AA38-1C46-B05C-2EDEC9AC9F7A}"/>
          </ac:spMkLst>
        </pc:spChg>
        <pc:spChg chg="add del">
          <ac:chgData name="anggi detia" userId="926788ea545ad7a8" providerId="LiveId" clId="{79682C97-3B48-4D51-8532-EB56A2C83F66}" dt="2022-06-04T12:51:46.684" v="8908" actId="478"/>
          <ac:spMkLst>
            <pc:docMk/>
            <pc:sldMk cId="1727015946" sldId="302"/>
            <ac:spMk id="3" creationId="{A215CFCD-D247-2161-A67A-E62C491F335B}"/>
          </ac:spMkLst>
        </pc:spChg>
        <pc:spChg chg="add mod">
          <ac:chgData name="anggi detia" userId="926788ea545ad7a8" providerId="LiveId" clId="{79682C97-3B48-4D51-8532-EB56A2C83F66}" dt="2022-06-04T12:57:25.870" v="8983" actId="14100"/>
          <ac:spMkLst>
            <pc:docMk/>
            <pc:sldMk cId="1727015946" sldId="302"/>
            <ac:spMk id="4" creationId="{C26103F3-82A8-ADE3-403F-143599DC9199}"/>
          </ac:spMkLst>
        </pc:spChg>
        <pc:spChg chg="del">
          <ac:chgData name="anggi detia" userId="926788ea545ad7a8" providerId="LiveId" clId="{79682C97-3B48-4D51-8532-EB56A2C83F66}" dt="2022-06-04T12:50:08.631" v="8894" actId="478"/>
          <ac:spMkLst>
            <pc:docMk/>
            <pc:sldMk cId="1727015946" sldId="302"/>
            <ac:spMk id="5" creationId="{FB565D94-6CB0-43FE-8177-5ECAB5006918}"/>
          </ac:spMkLst>
        </pc:spChg>
        <pc:spChg chg="del">
          <ac:chgData name="anggi detia" userId="926788ea545ad7a8" providerId="LiveId" clId="{79682C97-3B48-4D51-8532-EB56A2C83F66}" dt="2022-06-04T12:50:10.548" v="8895" actId="478"/>
          <ac:spMkLst>
            <pc:docMk/>
            <pc:sldMk cId="1727015946" sldId="302"/>
            <ac:spMk id="6" creationId="{237D9368-6888-93D6-EF62-EAE4E92849F8}"/>
          </ac:spMkLst>
        </pc:spChg>
        <pc:spChg chg="add del">
          <ac:chgData name="anggi detia" userId="926788ea545ad7a8" providerId="LiveId" clId="{79682C97-3B48-4D51-8532-EB56A2C83F66}" dt="2022-06-04T12:52:33.317" v="8917" actId="478"/>
          <ac:spMkLst>
            <pc:docMk/>
            <pc:sldMk cId="1727015946" sldId="302"/>
            <ac:spMk id="7" creationId="{5F2F2EF5-58D2-00F3-9B4D-E6C7747C1826}"/>
          </ac:spMkLst>
        </pc:spChg>
        <pc:spChg chg="add mod">
          <ac:chgData name="anggi detia" userId="926788ea545ad7a8" providerId="LiveId" clId="{79682C97-3B48-4D51-8532-EB56A2C83F66}" dt="2022-06-04T13:00:57.300" v="9156" actId="14100"/>
          <ac:spMkLst>
            <pc:docMk/>
            <pc:sldMk cId="1727015946" sldId="302"/>
            <ac:spMk id="9" creationId="{76826D1A-C3AD-5547-FFC6-ED1A7A140370}"/>
          </ac:spMkLst>
        </pc:spChg>
        <pc:spChg chg="add mod">
          <ac:chgData name="anggi detia" userId="926788ea545ad7a8" providerId="LiveId" clId="{79682C97-3B48-4D51-8532-EB56A2C83F66}" dt="2022-06-04T13:01:39.650" v="9160"/>
          <ac:spMkLst>
            <pc:docMk/>
            <pc:sldMk cId="1727015946" sldId="302"/>
            <ac:spMk id="14" creationId="{8A4B6FDC-D46F-3578-C75B-50134BA3B2DA}"/>
          </ac:spMkLst>
        </pc:spChg>
        <pc:spChg chg="add mod">
          <ac:chgData name="anggi detia" userId="926788ea545ad7a8" providerId="LiveId" clId="{79682C97-3B48-4D51-8532-EB56A2C83F66}" dt="2022-06-04T13:01:44.854" v="9162" actId="20577"/>
          <ac:spMkLst>
            <pc:docMk/>
            <pc:sldMk cId="1727015946" sldId="302"/>
            <ac:spMk id="15" creationId="{CB180DD2-62A0-0517-2897-E23981978414}"/>
          </ac:spMkLst>
        </pc:spChg>
        <pc:spChg chg="del">
          <ac:chgData name="anggi detia" userId="926788ea545ad7a8" providerId="LiveId" clId="{79682C97-3B48-4D51-8532-EB56A2C83F66}" dt="2022-06-04T12:50:24.756" v="8902" actId="478"/>
          <ac:spMkLst>
            <pc:docMk/>
            <pc:sldMk cId="1727015946" sldId="302"/>
            <ac:spMk id="23" creationId="{89B4D4CD-12CF-4CF4-39AA-3601C470025A}"/>
          </ac:spMkLst>
        </pc:spChg>
        <pc:spChg chg="del">
          <ac:chgData name="anggi detia" userId="926788ea545ad7a8" providerId="LiveId" clId="{79682C97-3B48-4D51-8532-EB56A2C83F66}" dt="2022-06-04T12:50:27.221" v="8903" actId="478"/>
          <ac:spMkLst>
            <pc:docMk/>
            <pc:sldMk cId="1727015946" sldId="302"/>
            <ac:spMk id="24" creationId="{80D98480-C794-FC0E-0EED-47E972F617FC}"/>
          </ac:spMkLst>
        </pc:spChg>
        <pc:spChg chg="add del mod">
          <ac:chgData name="anggi detia" userId="926788ea545ad7a8" providerId="LiveId" clId="{79682C97-3B48-4D51-8532-EB56A2C83F66}" dt="2022-06-04T12:54:11.595" v="8932" actId="478"/>
          <ac:spMkLst>
            <pc:docMk/>
            <pc:sldMk cId="1727015946" sldId="302"/>
            <ac:spMk id="26" creationId="{51F38178-948A-814D-2DFA-693C25B2912B}"/>
          </ac:spMkLst>
        </pc:spChg>
        <pc:spChg chg="add del mod">
          <ac:chgData name="anggi detia" userId="926788ea545ad7a8" providerId="LiveId" clId="{79682C97-3B48-4D51-8532-EB56A2C83F66}" dt="2022-06-04T12:54:12.969" v="8933" actId="478"/>
          <ac:spMkLst>
            <pc:docMk/>
            <pc:sldMk cId="1727015946" sldId="302"/>
            <ac:spMk id="28" creationId="{DE4447DE-316E-BE8C-E94C-0D0FBC750FAA}"/>
          </ac:spMkLst>
        </pc:spChg>
        <pc:spChg chg="del">
          <ac:chgData name="anggi detia" userId="926788ea545ad7a8" providerId="LiveId" clId="{79682C97-3B48-4D51-8532-EB56A2C83F66}" dt="2022-06-04T12:50:21.296" v="8901" actId="478"/>
          <ac:spMkLst>
            <pc:docMk/>
            <pc:sldMk cId="1727015946" sldId="302"/>
            <ac:spMk id="29" creationId="{86FAFA2B-AE94-DAA3-5DD4-6DADFBB3AD4B}"/>
          </ac:spMkLst>
        </pc:spChg>
        <pc:spChg chg="add mod">
          <ac:chgData name="anggi detia" userId="926788ea545ad7a8" providerId="LiveId" clId="{79682C97-3B48-4D51-8532-EB56A2C83F66}" dt="2022-06-04T12:59:04.224" v="9047" actId="20577"/>
          <ac:spMkLst>
            <pc:docMk/>
            <pc:sldMk cId="1727015946" sldId="302"/>
            <ac:spMk id="30" creationId="{BEEEB224-4891-5A3E-02CA-90798EEE9051}"/>
          </ac:spMkLst>
        </pc:spChg>
        <pc:spChg chg="add mod">
          <ac:chgData name="anggi detia" userId="926788ea545ad7a8" providerId="LiveId" clId="{79682C97-3B48-4D51-8532-EB56A2C83F66}" dt="2022-06-04T13:01:13.505" v="9158" actId="14100"/>
          <ac:spMkLst>
            <pc:docMk/>
            <pc:sldMk cId="1727015946" sldId="302"/>
            <ac:spMk id="31" creationId="{02264ECD-052A-444D-A476-8F370E432128}"/>
          </ac:spMkLst>
        </pc:spChg>
        <pc:spChg chg="add mod">
          <ac:chgData name="anggi detia" userId="926788ea545ad7a8" providerId="LiveId" clId="{79682C97-3B48-4D51-8532-EB56A2C83F66}" dt="2022-06-04T13:02:28.403" v="9167" actId="14100"/>
          <ac:spMkLst>
            <pc:docMk/>
            <pc:sldMk cId="1727015946" sldId="302"/>
            <ac:spMk id="32" creationId="{5CDDF9DC-A8B3-A72B-785D-13C259B5AC2A}"/>
          </ac:spMkLst>
        </pc:spChg>
        <pc:picChg chg="del">
          <ac:chgData name="anggi detia" userId="926788ea545ad7a8" providerId="LiveId" clId="{79682C97-3B48-4D51-8532-EB56A2C83F66}" dt="2022-06-04T12:50:28.850" v="8904" actId="478"/>
          <ac:picMkLst>
            <pc:docMk/>
            <pc:sldMk cId="1727015946" sldId="302"/>
            <ac:picMk id="12" creationId="{4A440B98-BB69-161E-FAC0-40EF458182D4}"/>
          </ac:picMkLst>
        </pc:picChg>
        <pc:cxnChg chg="del">
          <ac:chgData name="anggi detia" userId="926788ea545ad7a8" providerId="LiveId" clId="{79682C97-3B48-4D51-8532-EB56A2C83F66}" dt="2022-06-04T12:50:12.792" v="8896" actId="478"/>
          <ac:cxnSpMkLst>
            <pc:docMk/>
            <pc:sldMk cId="1727015946" sldId="302"/>
            <ac:cxnSpMk id="8" creationId="{1A89C84A-2D6C-E75A-168E-87038F5A361E}"/>
          </ac:cxnSpMkLst>
        </pc:cxnChg>
        <pc:cxnChg chg="del">
          <ac:chgData name="anggi detia" userId="926788ea545ad7a8" providerId="LiveId" clId="{79682C97-3B48-4D51-8532-EB56A2C83F66}" dt="2022-06-04T12:50:14.531" v="8897" actId="478"/>
          <ac:cxnSpMkLst>
            <pc:docMk/>
            <pc:sldMk cId="1727015946" sldId="302"/>
            <ac:cxnSpMk id="10" creationId="{BF79200D-FE80-E962-38EA-403C46708CD3}"/>
          </ac:cxnSpMkLst>
        </pc:cxnChg>
        <pc:cxnChg chg="del">
          <ac:chgData name="anggi detia" userId="926788ea545ad7a8" providerId="LiveId" clId="{79682C97-3B48-4D51-8532-EB56A2C83F66}" dt="2022-06-04T12:50:19.591" v="8900" actId="478"/>
          <ac:cxnSpMkLst>
            <pc:docMk/>
            <pc:sldMk cId="1727015946" sldId="302"/>
            <ac:cxnSpMk id="13" creationId="{8E48CFB7-FD0A-74DA-C5BF-C5D37924D242}"/>
          </ac:cxnSpMkLst>
        </pc:cxnChg>
        <pc:cxnChg chg="del">
          <ac:chgData name="anggi detia" userId="926788ea545ad7a8" providerId="LiveId" clId="{79682C97-3B48-4D51-8532-EB56A2C83F66}" dt="2022-06-04T12:50:16.156" v="8898" actId="478"/>
          <ac:cxnSpMkLst>
            <pc:docMk/>
            <pc:sldMk cId="1727015946" sldId="302"/>
            <ac:cxnSpMk id="25" creationId="{68B5D1BC-D4AF-8D73-C430-4CB0B913FE03}"/>
          </ac:cxnSpMkLst>
        </pc:cxnChg>
        <pc:cxnChg chg="del">
          <ac:chgData name="anggi detia" userId="926788ea545ad7a8" providerId="LiveId" clId="{79682C97-3B48-4D51-8532-EB56A2C83F66}" dt="2022-06-04T12:50:17.876" v="8899" actId="478"/>
          <ac:cxnSpMkLst>
            <pc:docMk/>
            <pc:sldMk cId="1727015946" sldId="302"/>
            <ac:cxnSpMk id="27" creationId="{F84C40E7-A62D-3813-1518-2168A1442A2A}"/>
          </ac:cxnSpMkLst>
        </pc:cxnChg>
      </pc:sldChg>
      <pc:sldChg chg="delSp modSp add mod">
        <pc:chgData name="anggi detia" userId="926788ea545ad7a8" providerId="LiveId" clId="{79682C97-3B48-4D51-8532-EB56A2C83F66}" dt="2022-06-04T13:19:36.844" v="9225" actId="14100"/>
        <pc:sldMkLst>
          <pc:docMk/>
          <pc:sldMk cId="4070089344" sldId="303"/>
        </pc:sldMkLst>
        <pc:spChg chg="mod">
          <ac:chgData name="anggi detia" userId="926788ea545ad7a8" providerId="LiveId" clId="{79682C97-3B48-4D51-8532-EB56A2C83F66}" dt="2022-06-04T13:08:16.768" v="9187" actId="207"/>
          <ac:spMkLst>
            <pc:docMk/>
            <pc:sldMk cId="4070089344" sldId="303"/>
            <ac:spMk id="5" creationId="{FB565D94-6CB0-43FE-8177-5ECAB5006918}"/>
          </ac:spMkLst>
        </pc:spChg>
        <pc:spChg chg="mod">
          <ac:chgData name="anggi detia" userId="926788ea545ad7a8" providerId="LiveId" clId="{79682C97-3B48-4D51-8532-EB56A2C83F66}" dt="2022-06-04T13:19:36.844" v="9225" actId="14100"/>
          <ac:spMkLst>
            <pc:docMk/>
            <pc:sldMk cId="4070089344" sldId="303"/>
            <ac:spMk id="6" creationId="{237D9368-6888-93D6-EF62-EAE4E92849F8}"/>
          </ac:spMkLst>
        </pc:spChg>
        <pc:spChg chg="mod">
          <ac:chgData name="anggi detia" userId="926788ea545ad7a8" providerId="LiveId" clId="{79682C97-3B48-4D51-8532-EB56A2C83F66}" dt="2022-06-04T13:05:06.833" v="9177" actId="179"/>
          <ac:spMkLst>
            <pc:docMk/>
            <pc:sldMk cId="4070089344" sldId="303"/>
            <ac:spMk id="22" creationId="{2C3E8786-3E34-C05B-8420-4BC5E0B6A776}"/>
          </ac:spMkLst>
        </pc:spChg>
        <pc:spChg chg="mod">
          <ac:chgData name="anggi detia" userId="926788ea545ad7a8" providerId="LiveId" clId="{79682C97-3B48-4D51-8532-EB56A2C83F66}" dt="2022-06-04T13:17:13.468" v="9224" actId="1076"/>
          <ac:spMkLst>
            <pc:docMk/>
            <pc:sldMk cId="4070089344" sldId="303"/>
            <ac:spMk id="23" creationId="{89B4D4CD-12CF-4CF4-39AA-3601C470025A}"/>
          </ac:spMkLst>
        </pc:spChg>
        <pc:spChg chg="mod">
          <ac:chgData name="anggi detia" userId="926788ea545ad7a8" providerId="LiveId" clId="{79682C97-3B48-4D51-8532-EB56A2C83F66}" dt="2022-06-04T13:17:09.500" v="9223" actId="1076"/>
          <ac:spMkLst>
            <pc:docMk/>
            <pc:sldMk cId="4070089344" sldId="303"/>
            <ac:spMk id="24" creationId="{80D98480-C794-FC0E-0EED-47E972F617FC}"/>
          </ac:spMkLst>
        </pc:spChg>
        <pc:spChg chg="mod">
          <ac:chgData name="anggi detia" userId="926788ea545ad7a8" providerId="LiveId" clId="{79682C97-3B48-4D51-8532-EB56A2C83F66}" dt="2022-06-04T13:16:11.123" v="9214" actId="14100"/>
          <ac:spMkLst>
            <pc:docMk/>
            <pc:sldMk cId="4070089344" sldId="303"/>
            <ac:spMk id="29" creationId="{86FAFA2B-AE94-DAA3-5DD4-6DADFBB3AD4B}"/>
          </ac:spMkLst>
        </pc:spChg>
        <pc:picChg chg="del">
          <ac:chgData name="anggi detia" userId="926788ea545ad7a8" providerId="LiveId" clId="{79682C97-3B48-4D51-8532-EB56A2C83F66}" dt="2022-06-04T13:15:00.410" v="9189" actId="478"/>
          <ac:picMkLst>
            <pc:docMk/>
            <pc:sldMk cId="4070089344" sldId="303"/>
            <ac:picMk id="12" creationId="{4A440B98-BB69-161E-FAC0-40EF458182D4}"/>
          </ac:picMkLst>
        </pc:picChg>
        <pc:cxnChg chg="mod">
          <ac:chgData name="anggi detia" userId="926788ea545ad7a8" providerId="LiveId" clId="{79682C97-3B48-4D51-8532-EB56A2C83F66}" dt="2022-06-04T13:15:43.714" v="9199" actId="1076"/>
          <ac:cxnSpMkLst>
            <pc:docMk/>
            <pc:sldMk cId="4070089344" sldId="303"/>
            <ac:cxnSpMk id="8" creationId="{1A89C84A-2D6C-E75A-168E-87038F5A361E}"/>
          </ac:cxnSpMkLst>
        </pc:cxnChg>
        <pc:cxnChg chg="mod">
          <ac:chgData name="anggi detia" userId="926788ea545ad7a8" providerId="LiveId" clId="{79682C97-3B48-4D51-8532-EB56A2C83F66}" dt="2022-06-04T13:15:32.784" v="9196" actId="1076"/>
          <ac:cxnSpMkLst>
            <pc:docMk/>
            <pc:sldMk cId="4070089344" sldId="303"/>
            <ac:cxnSpMk id="10" creationId="{BF79200D-FE80-E962-38EA-403C46708CD3}"/>
          </ac:cxnSpMkLst>
        </pc:cxnChg>
        <pc:cxnChg chg="mod">
          <ac:chgData name="anggi detia" userId="926788ea545ad7a8" providerId="LiveId" clId="{79682C97-3B48-4D51-8532-EB56A2C83F66}" dt="2022-06-04T13:15:45.707" v="9200" actId="1076"/>
          <ac:cxnSpMkLst>
            <pc:docMk/>
            <pc:sldMk cId="4070089344" sldId="303"/>
            <ac:cxnSpMk id="25" creationId="{68B5D1BC-D4AF-8D73-C430-4CB0B913FE03}"/>
          </ac:cxnSpMkLst>
        </pc:cxnChg>
        <pc:cxnChg chg="mod">
          <ac:chgData name="anggi detia" userId="926788ea545ad7a8" providerId="LiveId" clId="{79682C97-3B48-4D51-8532-EB56A2C83F66}" dt="2022-06-04T13:15:11.654" v="9192" actId="1076"/>
          <ac:cxnSpMkLst>
            <pc:docMk/>
            <pc:sldMk cId="4070089344" sldId="303"/>
            <ac:cxnSpMk id="27" creationId="{F84C40E7-A62D-3813-1518-2168A1442A2A}"/>
          </ac:cxnSpMkLst>
        </pc:cxnChg>
      </pc:sldChg>
      <pc:sldChg chg="addSp delSp modSp add mod ord">
        <pc:chgData name="anggi detia" userId="926788ea545ad7a8" providerId="LiveId" clId="{79682C97-3B48-4D51-8532-EB56A2C83F66}" dt="2022-06-04T13:56:45.923" v="9452" actId="14100"/>
        <pc:sldMkLst>
          <pc:docMk/>
          <pc:sldMk cId="3083167109" sldId="304"/>
        </pc:sldMkLst>
        <pc:spChg chg="mod">
          <ac:chgData name="anggi detia" userId="926788ea545ad7a8" providerId="LiveId" clId="{79682C97-3B48-4D51-8532-EB56A2C83F66}" dt="2022-06-04T13:22:59.217" v="9238" actId="179"/>
          <ac:spMkLst>
            <pc:docMk/>
            <pc:sldMk cId="3083167109" sldId="304"/>
            <ac:spMk id="2" creationId="{E3814487-AA38-1C46-B05C-2EDEC9AC9F7A}"/>
          </ac:spMkLst>
        </pc:spChg>
        <pc:spChg chg="del">
          <ac:chgData name="anggi detia" userId="926788ea545ad7a8" providerId="LiveId" clId="{79682C97-3B48-4D51-8532-EB56A2C83F66}" dt="2022-06-04T13:23:04.041" v="9239" actId="478"/>
          <ac:spMkLst>
            <pc:docMk/>
            <pc:sldMk cId="3083167109" sldId="304"/>
            <ac:spMk id="3" creationId="{778EEE51-8ED9-5DA2-868A-EA8C1492D98A}"/>
          </ac:spMkLst>
        </pc:spChg>
        <pc:spChg chg="mod">
          <ac:chgData name="anggi detia" userId="926788ea545ad7a8" providerId="LiveId" clId="{79682C97-3B48-4D51-8532-EB56A2C83F66}" dt="2022-06-04T13:33:54.630" v="9360" actId="1076"/>
          <ac:spMkLst>
            <pc:docMk/>
            <pc:sldMk cId="3083167109" sldId="304"/>
            <ac:spMk id="6" creationId="{4E7263AE-23D2-A595-48A5-F5376FD1943E}"/>
          </ac:spMkLst>
        </pc:spChg>
        <pc:spChg chg="mod">
          <ac:chgData name="anggi detia" userId="926788ea545ad7a8" providerId="LiveId" clId="{79682C97-3B48-4D51-8532-EB56A2C83F66}" dt="2022-06-04T13:34:35.723" v="9367" actId="1076"/>
          <ac:spMkLst>
            <pc:docMk/>
            <pc:sldMk cId="3083167109" sldId="304"/>
            <ac:spMk id="28" creationId="{2DDCA6ED-BD8D-F46F-AB0E-5A83B67CE63F}"/>
          </ac:spMkLst>
        </pc:spChg>
        <pc:spChg chg="mod">
          <ac:chgData name="anggi detia" userId="926788ea545ad7a8" providerId="LiveId" clId="{79682C97-3B48-4D51-8532-EB56A2C83F66}" dt="2022-06-04T13:30:00.503" v="9296" actId="20577"/>
          <ac:spMkLst>
            <pc:docMk/>
            <pc:sldMk cId="3083167109" sldId="304"/>
            <ac:spMk id="30" creationId="{F3D44E5F-93FA-5234-DCA2-CD1DD20618D2}"/>
          </ac:spMkLst>
        </pc:spChg>
        <pc:spChg chg="del">
          <ac:chgData name="anggi detia" userId="926788ea545ad7a8" providerId="LiveId" clId="{79682C97-3B48-4D51-8532-EB56A2C83F66}" dt="2022-06-04T13:31:10.978" v="9332" actId="478"/>
          <ac:spMkLst>
            <pc:docMk/>
            <pc:sldMk cId="3083167109" sldId="304"/>
            <ac:spMk id="32" creationId="{86CB7DDF-64E4-085F-1356-FAC8D220F1E7}"/>
          </ac:spMkLst>
        </pc:spChg>
        <pc:spChg chg="del">
          <ac:chgData name="anggi detia" userId="926788ea545ad7a8" providerId="LiveId" clId="{79682C97-3B48-4D51-8532-EB56A2C83F66}" dt="2022-06-04T13:31:15.298" v="9334" actId="478"/>
          <ac:spMkLst>
            <pc:docMk/>
            <pc:sldMk cId="3083167109" sldId="304"/>
            <ac:spMk id="33" creationId="{8B6CC04B-DF19-E01D-F265-66683AD828E5}"/>
          </ac:spMkLst>
        </pc:spChg>
        <pc:spChg chg="del">
          <ac:chgData name="anggi detia" userId="926788ea545ad7a8" providerId="LiveId" clId="{79682C97-3B48-4D51-8532-EB56A2C83F66}" dt="2022-06-04T13:31:17.968" v="9335" actId="478"/>
          <ac:spMkLst>
            <pc:docMk/>
            <pc:sldMk cId="3083167109" sldId="304"/>
            <ac:spMk id="37" creationId="{75CAC5A2-D678-72B9-3255-87FA6807ED8B}"/>
          </ac:spMkLst>
        </pc:spChg>
        <pc:spChg chg="del">
          <ac:chgData name="anggi detia" userId="926788ea545ad7a8" providerId="LiveId" clId="{79682C97-3B48-4D51-8532-EB56A2C83F66}" dt="2022-06-04T13:31:22.637" v="9337" actId="478"/>
          <ac:spMkLst>
            <pc:docMk/>
            <pc:sldMk cId="3083167109" sldId="304"/>
            <ac:spMk id="43" creationId="{F00220F5-3C51-78A3-DABA-51BF70ABCEED}"/>
          </ac:spMkLst>
        </pc:spChg>
        <pc:spChg chg="add mod">
          <ac:chgData name="anggi detia" userId="926788ea545ad7a8" providerId="LiveId" clId="{79682C97-3B48-4D51-8532-EB56A2C83F66}" dt="2022-06-04T13:56:08.900" v="9440" actId="1076"/>
          <ac:spMkLst>
            <pc:docMk/>
            <pc:sldMk cId="3083167109" sldId="304"/>
            <ac:spMk id="44" creationId="{CBC124ED-1710-BAF6-A231-2423B7C32D41}"/>
          </ac:spMkLst>
        </pc:spChg>
        <pc:spChg chg="add mod">
          <ac:chgData name="anggi detia" userId="926788ea545ad7a8" providerId="LiveId" clId="{79682C97-3B48-4D51-8532-EB56A2C83F66}" dt="2022-06-04T13:56:26.991" v="9449" actId="1076"/>
          <ac:spMkLst>
            <pc:docMk/>
            <pc:sldMk cId="3083167109" sldId="304"/>
            <ac:spMk id="45" creationId="{0136B8E9-BE42-18FE-6214-994EB00243F1}"/>
          </ac:spMkLst>
        </pc:spChg>
        <pc:cxnChg chg="add mod">
          <ac:chgData name="anggi detia" userId="926788ea545ad7a8" providerId="LiveId" clId="{79682C97-3B48-4D51-8532-EB56A2C83F66}" dt="2022-06-04T13:34:05.455" v="9362" actId="14100"/>
          <ac:cxnSpMkLst>
            <pc:docMk/>
            <pc:sldMk cId="3083167109" sldId="304"/>
            <ac:cxnSpMk id="5" creationId="{5B00D596-937D-1439-F4FF-061C2A6E399B}"/>
          </ac:cxnSpMkLst>
        </pc:cxnChg>
        <pc:cxnChg chg="add del mod">
          <ac:chgData name="anggi detia" userId="926788ea545ad7a8" providerId="LiveId" clId="{79682C97-3B48-4D51-8532-EB56A2C83F66}" dt="2022-06-04T13:33:11.342" v="9358" actId="478"/>
          <ac:cxnSpMkLst>
            <pc:docMk/>
            <pc:sldMk cId="3083167109" sldId="304"/>
            <ac:cxnSpMk id="8" creationId="{A621EF3B-A761-E5CE-0AD1-C15B4F786156}"/>
          </ac:cxnSpMkLst>
        </pc:cxnChg>
        <pc:cxnChg chg="del mod">
          <ac:chgData name="anggi detia" userId="926788ea545ad7a8" providerId="LiveId" clId="{79682C97-3B48-4D51-8532-EB56A2C83F66}" dt="2022-06-04T13:31:12.466" v="9333" actId="478"/>
          <ac:cxnSpMkLst>
            <pc:docMk/>
            <pc:sldMk cId="3083167109" sldId="304"/>
            <ac:cxnSpMk id="9" creationId="{DA0313EB-FF16-83C7-CB7E-4373836EC2BF}"/>
          </ac:cxnSpMkLst>
        </pc:cxnChg>
        <pc:cxnChg chg="add mod">
          <ac:chgData name="anggi detia" userId="926788ea545ad7a8" providerId="LiveId" clId="{79682C97-3B48-4D51-8532-EB56A2C83F66}" dt="2022-06-04T13:34:45.021" v="9368" actId="14100"/>
          <ac:cxnSpMkLst>
            <pc:docMk/>
            <pc:sldMk cId="3083167109" sldId="304"/>
            <ac:cxnSpMk id="13" creationId="{B7E7FC94-FE92-FFA6-1B2E-C98D78333293}"/>
          </ac:cxnSpMkLst>
        </pc:cxnChg>
        <pc:cxnChg chg="del mod">
          <ac:chgData name="anggi detia" userId="926788ea545ad7a8" providerId="LiveId" clId="{79682C97-3B48-4D51-8532-EB56A2C83F66}" dt="2022-06-04T13:31:24.391" v="9338" actId="478"/>
          <ac:cxnSpMkLst>
            <pc:docMk/>
            <pc:sldMk cId="3083167109" sldId="304"/>
            <ac:cxnSpMk id="14" creationId="{7EF0A681-94F7-F666-E559-11BAF85C3156}"/>
          </ac:cxnSpMkLst>
        </pc:cxnChg>
        <pc:cxnChg chg="add mod">
          <ac:chgData name="anggi detia" userId="926788ea545ad7a8" providerId="LiveId" clId="{79682C97-3B48-4D51-8532-EB56A2C83F66}" dt="2022-06-04T13:56:45.923" v="9452" actId="14100"/>
          <ac:cxnSpMkLst>
            <pc:docMk/>
            <pc:sldMk cId="3083167109" sldId="304"/>
            <ac:cxnSpMk id="26" creationId="{BDD81A8D-4AD3-E633-011A-F31F5DA4B0FD}"/>
          </ac:cxnSpMkLst>
        </pc:cxnChg>
        <pc:cxnChg chg="del">
          <ac:chgData name="anggi detia" userId="926788ea545ad7a8" providerId="LiveId" clId="{79682C97-3B48-4D51-8532-EB56A2C83F66}" dt="2022-06-04T13:31:19.532" v="9336" actId="478"/>
          <ac:cxnSpMkLst>
            <pc:docMk/>
            <pc:sldMk cId="3083167109" sldId="304"/>
            <ac:cxnSpMk id="36" creationId="{6E01598C-6375-1FF1-22F1-2DD06E8D839F}"/>
          </ac:cxnSpMkLst>
        </pc:cxnChg>
        <pc:cxnChg chg="add mod">
          <ac:chgData name="anggi detia" userId="926788ea545ad7a8" providerId="LiveId" clId="{79682C97-3B48-4D51-8532-EB56A2C83F66}" dt="2022-06-04T13:56:33.882" v="9450" actId="1076"/>
          <ac:cxnSpMkLst>
            <pc:docMk/>
            <pc:sldMk cId="3083167109" sldId="304"/>
            <ac:cxnSpMk id="46" creationId="{7882498C-F259-F800-288D-7432C8BA5DE6}"/>
          </ac:cxnSpMkLst>
        </pc:cxnChg>
      </pc:sldChg>
      <pc:sldChg chg="addSp delSp modSp add mod ord">
        <pc:chgData name="anggi detia" userId="926788ea545ad7a8" providerId="LiveId" clId="{79682C97-3B48-4D51-8532-EB56A2C83F66}" dt="2022-06-04T13:47:43.096" v="9418" actId="207"/>
        <pc:sldMkLst>
          <pc:docMk/>
          <pc:sldMk cId="1685784132" sldId="305"/>
        </pc:sldMkLst>
        <pc:spChg chg="add del mod">
          <ac:chgData name="anggi detia" userId="926788ea545ad7a8" providerId="LiveId" clId="{79682C97-3B48-4D51-8532-EB56A2C83F66}" dt="2022-06-04T13:37:20.739" v="9379" actId="14100"/>
          <ac:spMkLst>
            <pc:docMk/>
            <pc:sldMk cId="1685784132" sldId="305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4T13:47:26.863" v="9414" actId="207"/>
          <ac:spMkLst>
            <pc:docMk/>
            <pc:sldMk cId="1685784132" sldId="305"/>
            <ac:spMk id="3" creationId="{D7629250-28C8-C0F4-A0CB-6A0A460C6306}"/>
          </ac:spMkLst>
        </pc:spChg>
        <pc:spChg chg="mod">
          <ac:chgData name="anggi detia" userId="926788ea545ad7a8" providerId="LiveId" clId="{79682C97-3B48-4D51-8532-EB56A2C83F66}" dt="2022-06-04T13:38:13.598" v="9383"/>
          <ac:spMkLst>
            <pc:docMk/>
            <pc:sldMk cId="1685784132" sldId="305"/>
            <ac:spMk id="4" creationId="{1A7BED1F-73C5-72DF-4521-0BFE048F4861}"/>
          </ac:spMkLst>
        </pc:spChg>
        <pc:spChg chg="del mod">
          <ac:chgData name="anggi detia" userId="926788ea545ad7a8" providerId="LiveId" clId="{79682C97-3B48-4D51-8532-EB56A2C83F66}" dt="2022-06-04T13:40:53.534" v="9391" actId="478"/>
          <ac:spMkLst>
            <pc:docMk/>
            <pc:sldMk cId="1685784132" sldId="305"/>
            <ac:spMk id="6" creationId="{11B341FA-1D84-4AFD-03B1-FED676631882}"/>
          </ac:spMkLst>
        </pc:spChg>
        <pc:spChg chg="mod">
          <ac:chgData name="anggi detia" userId="926788ea545ad7a8" providerId="LiveId" clId="{79682C97-3B48-4D51-8532-EB56A2C83F66}" dt="2022-06-04T13:36:29.056" v="9373" actId="14100"/>
          <ac:spMkLst>
            <pc:docMk/>
            <pc:sldMk cId="1685784132" sldId="305"/>
            <ac:spMk id="11" creationId="{00000000-0000-0000-0000-000000000000}"/>
          </ac:spMkLst>
        </pc:spChg>
        <pc:spChg chg="mod">
          <ac:chgData name="anggi detia" userId="926788ea545ad7a8" providerId="LiveId" clId="{79682C97-3B48-4D51-8532-EB56A2C83F66}" dt="2022-06-04T13:47:33.089" v="9416" actId="207"/>
          <ac:spMkLst>
            <pc:docMk/>
            <pc:sldMk cId="1685784132" sldId="305"/>
            <ac:spMk id="13" creationId="{08509028-55C2-DDC4-373E-694C70486871}"/>
          </ac:spMkLst>
        </pc:spChg>
        <pc:spChg chg="del">
          <ac:chgData name="anggi detia" userId="926788ea545ad7a8" providerId="LiveId" clId="{79682C97-3B48-4D51-8532-EB56A2C83F66}" dt="2022-06-04T13:41:44.913" v="9399" actId="478"/>
          <ac:spMkLst>
            <pc:docMk/>
            <pc:sldMk cId="1685784132" sldId="305"/>
            <ac:spMk id="14" creationId="{FF2A79DD-C111-7B33-E324-F48F587F22A8}"/>
          </ac:spMkLst>
        </pc:spChg>
        <pc:spChg chg="add mod">
          <ac:chgData name="anggi detia" userId="926788ea545ad7a8" providerId="LiveId" clId="{79682C97-3B48-4D51-8532-EB56A2C83F66}" dt="2022-06-04T13:47:43.096" v="9418" actId="207"/>
          <ac:spMkLst>
            <pc:docMk/>
            <pc:sldMk cId="1685784132" sldId="305"/>
            <ac:spMk id="15" creationId="{C61C69CC-D2FC-E437-DB04-F7E51B7AC61C}"/>
          </ac:spMkLst>
        </pc:spChg>
      </pc:sldChg>
      <pc:sldChg chg="addSp delSp modSp add mod ord">
        <pc:chgData name="anggi detia" userId="926788ea545ad7a8" providerId="LiveId" clId="{79682C97-3B48-4D51-8532-EB56A2C83F66}" dt="2022-06-04T14:50:42.260" v="9555" actId="14100"/>
        <pc:sldMkLst>
          <pc:docMk/>
          <pc:sldMk cId="2253893611" sldId="306"/>
        </pc:sldMkLst>
        <pc:spChg chg="add mod">
          <ac:chgData name="anggi detia" userId="926788ea545ad7a8" providerId="LiveId" clId="{79682C97-3B48-4D51-8532-EB56A2C83F66}" dt="2022-06-04T14:50:42.260" v="9555" actId="14100"/>
          <ac:spMkLst>
            <pc:docMk/>
            <pc:sldMk cId="2253893611" sldId="306"/>
            <ac:spMk id="2" creationId="{4DAB2D6D-4F5D-2F9E-8FE7-AF8D851E1731}"/>
          </ac:spMkLst>
        </pc:spChg>
        <pc:spChg chg="add mod">
          <ac:chgData name="anggi detia" userId="926788ea545ad7a8" providerId="LiveId" clId="{79682C97-3B48-4D51-8532-EB56A2C83F66}" dt="2022-06-04T14:48:33.333" v="9544" actId="1076"/>
          <ac:spMkLst>
            <pc:docMk/>
            <pc:sldMk cId="2253893611" sldId="306"/>
            <ac:spMk id="4" creationId="{8E85D2DA-E02D-4AF7-7B5A-BA95DC4312FC}"/>
          </ac:spMkLst>
        </pc:spChg>
        <pc:spChg chg="mod">
          <ac:chgData name="anggi detia" userId="926788ea545ad7a8" providerId="LiveId" clId="{79682C97-3B48-4D51-8532-EB56A2C83F66}" dt="2022-06-04T14:49:50.318" v="9549" actId="14100"/>
          <ac:spMkLst>
            <pc:docMk/>
            <pc:sldMk cId="2253893611" sldId="306"/>
            <ac:spMk id="11" creationId="{00000000-0000-0000-0000-000000000000}"/>
          </ac:spMkLst>
        </pc:spChg>
        <pc:spChg chg="mod">
          <ac:chgData name="anggi detia" userId="926788ea545ad7a8" providerId="LiveId" clId="{79682C97-3B48-4D51-8532-EB56A2C83F66}" dt="2022-06-04T14:46:36.297" v="9522" actId="255"/>
          <ac:spMkLst>
            <pc:docMk/>
            <pc:sldMk cId="2253893611" sldId="306"/>
            <ac:spMk id="16" creationId="{00000000-0000-0000-0000-000000000000}"/>
          </ac:spMkLst>
        </pc:spChg>
        <pc:spChg chg="del mod">
          <ac:chgData name="anggi detia" userId="926788ea545ad7a8" providerId="LiveId" clId="{79682C97-3B48-4D51-8532-EB56A2C83F66}" dt="2022-06-04T14:41:46.126" v="9466" actId="478"/>
          <ac:spMkLst>
            <pc:docMk/>
            <pc:sldMk cId="2253893611" sldId="306"/>
            <ac:spMk id="22" creationId="{7E96FD94-AC90-76A5-DEDC-BC3A861C3D67}"/>
          </ac:spMkLst>
        </pc:spChg>
        <pc:spChg chg="mod">
          <ac:chgData name="anggi detia" userId="926788ea545ad7a8" providerId="LiveId" clId="{79682C97-3B48-4D51-8532-EB56A2C83F66}" dt="2022-06-04T14:46:46.904" v="9530" actId="20577"/>
          <ac:spMkLst>
            <pc:docMk/>
            <pc:sldMk cId="2253893611" sldId="306"/>
            <ac:spMk id="23" creationId="{8380E7B6-608A-E5BA-EBC4-55D820D56EC3}"/>
          </ac:spMkLst>
        </pc:spChg>
        <pc:spChg chg="add mod">
          <ac:chgData name="anggi detia" userId="926788ea545ad7a8" providerId="LiveId" clId="{79682C97-3B48-4D51-8532-EB56A2C83F66}" dt="2022-06-04T14:46:54.521" v="9531" actId="1076"/>
          <ac:spMkLst>
            <pc:docMk/>
            <pc:sldMk cId="2253893611" sldId="306"/>
            <ac:spMk id="24" creationId="{D8478C34-8201-B171-DE95-F8202A28BE09}"/>
          </ac:spMkLst>
        </pc:spChg>
        <pc:spChg chg="add mod">
          <ac:chgData name="anggi detia" userId="926788ea545ad7a8" providerId="LiveId" clId="{79682C97-3B48-4D51-8532-EB56A2C83F66}" dt="2022-06-04T14:48:21.133" v="9543" actId="14100"/>
          <ac:spMkLst>
            <pc:docMk/>
            <pc:sldMk cId="2253893611" sldId="306"/>
            <ac:spMk id="26" creationId="{762B9450-66FD-7989-C1F8-EA212296ADE6}"/>
          </ac:spMkLst>
        </pc:spChg>
        <pc:picChg chg="del">
          <ac:chgData name="anggi detia" userId="926788ea545ad7a8" providerId="LiveId" clId="{79682C97-3B48-4D51-8532-EB56A2C83F66}" dt="2022-06-04T14:41:47.495" v="9467" actId="478"/>
          <ac:picMkLst>
            <pc:docMk/>
            <pc:sldMk cId="2253893611" sldId="306"/>
            <ac:picMk id="3" creationId="{55F61F11-30E1-D6FD-8039-32BB8E40F419}"/>
          </ac:picMkLst>
        </pc:picChg>
        <pc:cxnChg chg="del mod">
          <ac:chgData name="anggi detia" userId="926788ea545ad7a8" providerId="LiveId" clId="{79682C97-3B48-4D51-8532-EB56A2C83F66}" dt="2022-06-04T14:45:04.594" v="9496" actId="478"/>
          <ac:cxnSpMkLst>
            <pc:docMk/>
            <pc:sldMk cId="2253893611" sldId="306"/>
            <ac:cxnSpMk id="5" creationId="{945AD722-1FA8-D902-75B7-F61581408815}"/>
          </ac:cxnSpMkLst>
        </pc:cxnChg>
        <pc:cxnChg chg="del">
          <ac:chgData name="anggi detia" userId="926788ea545ad7a8" providerId="LiveId" clId="{79682C97-3B48-4D51-8532-EB56A2C83F66}" dt="2022-06-04T14:45:03.444" v="9495" actId="478"/>
          <ac:cxnSpMkLst>
            <pc:docMk/>
            <pc:sldMk cId="2253893611" sldId="306"/>
            <ac:cxnSpMk id="8" creationId="{3AC9E298-63B8-0106-3928-0BE6EB86585F}"/>
          </ac:cxnSpMkLst>
        </pc:cxnChg>
        <pc:cxnChg chg="add mod">
          <ac:chgData name="anggi detia" userId="926788ea545ad7a8" providerId="LiveId" clId="{79682C97-3B48-4D51-8532-EB56A2C83F66}" dt="2022-06-04T14:47:08.665" v="9534" actId="1076"/>
          <ac:cxnSpMkLst>
            <pc:docMk/>
            <pc:sldMk cId="2253893611" sldId="306"/>
            <ac:cxnSpMk id="9" creationId="{176EFCF1-F01E-B788-F14D-393DC9CF2390}"/>
          </ac:cxnSpMkLst>
        </pc:cxnChg>
        <pc:cxnChg chg="add mod">
          <ac:chgData name="anggi detia" userId="926788ea545ad7a8" providerId="LiveId" clId="{79682C97-3B48-4D51-8532-EB56A2C83F66}" dt="2022-06-04T14:47:20.491" v="9536" actId="1076"/>
          <ac:cxnSpMkLst>
            <pc:docMk/>
            <pc:sldMk cId="2253893611" sldId="306"/>
            <ac:cxnSpMk id="25" creationId="{EAE49BAC-F72B-F2A3-4043-E8986E1079A4}"/>
          </ac:cxnSpMkLst>
        </pc:cxnChg>
      </pc:sldChg>
      <pc:sldChg chg="addSp delSp modSp add mod ord">
        <pc:chgData name="anggi detia" userId="926788ea545ad7a8" providerId="LiveId" clId="{79682C97-3B48-4D51-8532-EB56A2C83F66}" dt="2022-06-04T15:24:04.909" v="9893" actId="1076"/>
        <pc:sldMkLst>
          <pc:docMk/>
          <pc:sldMk cId="2130809415" sldId="307"/>
        </pc:sldMkLst>
        <pc:spChg chg="mod">
          <ac:chgData name="anggi detia" userId="926788ea545ad7a8" providerId="LiveId" clId="{79682C97-3B48-4D51-8532-EB56A2C83F66}" dt="2022-06-04T14:50:55.113" v="9556" actId="255"/>
          <ac:spMkLst>
            <pc:docMk/>
            <pc:sldMk cId="2130809415" sldId="307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4T14:51:19.974" v="9578" actId="179"/>
          <ac:spMkLst>
            <pc:docMk/>
            <pc:sldMk cId="2130809415" sldId="307"/>
            <ac:spMk id="3" creationId="{778EEE51-8ED9-5DA2-868A-EA8C1492D98A}"/>
          </ac:spMkLst>
        </pc:spChg>
        <pc:spChg chg="mod">
          <ac:chgData name="anggi detia" userId="926788ea545ad7a8" providerId="LiveId" clId="{79682C97-3B48-4D51-8532-EB56A2C83F66}" dt="2022-06-04T14:52:27.757" v="9600" actId="20577"/>
          <ac:spMkLst>
            <pc:docMk/>
            <pc:sldMk cId="2130809415" sldId="307"/>
            <ac:spMk id="4" creationId="{9E9E0FD2-E2F5-989A-F124-33A1D0424336}"/>
          </ac:spMkLst>
        </pc:spChg>
        <pc:spChg chg="mod">
          <ac:chgData name="anggi detia" userId="926788ea545ad7a8" providerId="LiveId" clId="{79682C97-3B48-4D51-8532-EB56A2C83F66}" dt="2022-06-04T14:54:40.623" v="9719" actId="207"/>
          <ac:spMkLst>
            <pc:docMk/>
            <pc:sldMk cId="2130809415" sldId="307"/>
            <ac:spMk id="5" creationId="{8A51F256-62E8-BE15-E2F8-9400EE5D8149}"/>
          </ac:spMkLst>
        </pc:spChg>
        <pc:spChg chg="mod">
          <ac:chgData name="anggi detia" userId="926788ea545ad7a8" providerId="LiveId" clId="{79682C97-3B48-4D51-8532-EB56A2C83F66}" dt="2022-06-04T14:53:15.727" v="9610" actId="20577"/>
          <ac:spMkLst>
            <pc:docMk/>
            <pc:sldMk cId="2130809415" sldId="307"/>
            <ac:spMk id="12" creationId="{1B859CBF-C2B4-A426-F44B-57607E82DC62}"/>
          </ac:spMkLst>
        </pc:spChg>
        <pc:spChg chg="mod">
          <ac:chgData name="anggi detia" userId="926788ea545ad7a8" providerId="LiveId" clId="{79682C97-3B48-4D51-8532-EB56A2C83F66}" dt="2022-06-04T14:53:46.578" v="9653" actId="14100"/>
          <ac:spMkLst>
            <pc:docMk/>
            <pc:sldMk cId="2130809415" sldId="307"/>
            <ac:spMk id="27" creationId="{F5DCC601-3704-D726-8694-B5840CF5A00D}"/>
          </ac:spMkLst>
        </pc:spChg>
        <pc:spChg chg="mod">
          <ac:chgData name="anggi detia" userId="926788ea545ad7a8" providerId="LiveId" clId="{79682C97-3B48-4D51-8532-EB56A2C83F66}" dt="2022-06-04T14:53:53.026" v="9671" actId="20577"/>
          <ac:spMkLst>
            <pc:docMk/>
            <pc:sldMk cId="2130809415" sldId="307"/>
            <ac:spMk id="29" creationId="{D75A5425-377E-5F48-7991-E8BB90B58C46}"/>
          </ac:spMkLst>
        </pc:spChg>
        <pc:spChg chg="mod">
          <ac:chgData name="anggi detia" userId="926788ea545ad7a8" providerId="LiveId" clId="{79682C97-3B48-4D51-8532-EB56A2C83F66}" dt="2022-06-04T14:54:13.676" v="9691" actId="20577"/>
          <ac:spMkLst>
            <pc:docMk/>
            <pc:sldMk cId="2130809415" sldId="307"/>
            <ac:spMk id="30" creationId="{F3D44E5F-93FA-5234-DCA2-CD1DD20618D2}"/>
          </ac:spMkLst>
        </pc:spChg>
        <pc:spChg chg="mod">
          <ac:chgData name="anggi detia" userId="926788ea545ad7a8" providerId="LiveId" clId="{79682C97-3B48-4D51-8532-EB56A2C83F66}" dt="2022-06-04T14:54:21.065" v="9712" actId="20577"/>
          <ac:spMkLst>
            <pc:docMk/>
            <pc:sldMk cId="2130809415" sldId="307"/>
            <ac:spMk id="31" creationId="{14670D15-8B17-D064-5075-7A3252602A18}"/>
          </ac:spMkLst>
        </pc:spChg>
        <pc:spChg chg="del mod">
          <ac:chgData name="anggi detia" userId="926788ea545ad7a8" providerId="LiveId" clId="{79682C97-3B48-4D51-8532-EB56A2C83F66}" dt="2022-06-04T14:54:27.284" v="9714" actId="478"/>
          <ac:spMkLst>
            <pc:docMk/>
            <pc:sldMk cId="2130809415" sldId="307"/>
            <ac:spMk id="33" creationId="{8B6CC04B-DF19-E01D-F265-66683AD828E5}"/>
          </ac:spMkLst>
        </pc:spChg>
        <pc:picChg chg="add mod">
          <ac:chgData name="anggi detia" userId="926788ea545ad7a8" providerId="LiveId" clId="{79682C97-3B48-4D51-8532-EB56A2C83F66}" dt="2022-06-04T15:24:04.909" v="9893" actId="1076"/>
          <ac:picMkLst>
            <pc:docMk/>
            <pc:sldMk cId="2130809415" sldId="307"/>
            <ac:picMk id="9" creationId="{687D9EA3-EB03-819D-E289-16AD6BDC4C79}"/>
          </ac:picMkLst>
        </pc:picChg>
        <pc:cxnChg chg="add del mod">
          <ac:chgData name="anggi detia" userId="926788ea545ad7a8" providerId="LiveId" clId="{79682C97-3B48-4D51-8532-EB56A2C83F66}" dt="2022-06-04T14:54:36.979" v="9718" actId="14100"/>
          <ac:cxnSpMkLst>
            <pc:docMk/>
            <pc:sldMk cId="2130809415" sldId="307"/>
            <ac:cxnSpMk id="7" creationId="{2419850C-062A-E21F-0AD0-3B80CED54BB4}"/>
          </ac:cxnSpMkLst>
        </pc:cxnChg>
        <pc:cxnChg chg="del">
          <ac:chgData name="anggi detia" userId="926788ea545ad7a8" providerId="LiveId" clId="{79682C97-3B48-4D51-8532-EB56A2C83F66}" dt="2022-06-04T14:54:29.014" v="9715" actId="478"/>
          <ac:cxnSpMkLst>
            <pc:docMk/>
            <pc:sldMk cId="2130809415" sldId="307"/>
            <ac:cxnSpMk id="26" creationId="{A964F170-6018-2293-93D5-EC5D52D088AF}"/>
          </ac:cxnSpMkLst>
        </pc:cxnChg>
      </pc:sldChg>
      <pc:sldChg chg="addSp delSp modSp add mod">
        <pc:chgData name="anggi detia" userId="926788ea545ad7a8" providerId="LiveId" clId="{79682C97-3B48-4D51-8532-EB56A2C83F66}" dt="2022-06-04T15:18:34.829" v="9887" actId="20577"/>
        <pc:sldMkLst>
          <pc:docMk/>
          <pc:sldMk cId="1163036015" sldId="308"/>
        </pc:sldMkLst>
        <pc:spChg chg="mod">
          <ac:chgData name="anggi detia" userId="926788ea545ad7a8" providerId="LiveId" clId="{79682C97-3B48-4D51-8532-EB56A2C83F66}" dt="2022-06-04T14:57:37.788" v="9737" actId="20577"/>
          <ac:spMkLst>
            <pc:docMk/>
            <pc:sldMk cId="1163036015" sldId="308"/>
            <ac:spMk id="4" creationId="{8E85D2DA-E02D-4AF7-7B5A-BA95DC4312FC}"/>
          </ac:spMkLst>
        </pc:spChg>
        <pc:spChg chg="add mod">
          <ac:chgData name="anggi detia" userId="926788ea545ad7a8" providerId="LiveId" clId="{79682C97-3B48-4D51-8532-EB56A2C83F66}" dt="2022-06-04T15:15:55.273" v="9841" actId="20577"/>
          <ac:spMkLst>
            <pc:docMk/>
            <pc:sldMk cId="1163036015" sldId="308"/>
            <ac:spMk id="5" creationId="{94E22836-93E3-8AB9-D848-2BD00DD01C77}"/>
          </ac:spMkLst>
        </pc:spChg>
        <pc:spChg chg="mod">
          <ac:chgData name="anggi detia" userId="926788ea545ad7a8" providerId="LiveId" clId="{79682C97-3B48-4D51-8532-EB56A2C83F66}" dt="2022-06-04T14:59:59.287" v="9786" actId="20577"/>
          <ac:spMkLst>
            <pc:docMk/>
            <pc:sldMk cId="1163036015" sldId="308"/>
            <ac:spMk id="16" creationId="{00000000-0000-0000-0000-000000000000}"/>
          </ac:spMkLst>
        </pc:spChg>
        <pc:spChg chg="add mod">
          <ac:chgData name="anggi detia" userId="926788ea545ad7a8" providerId="LiveId" clId="{79682C97-3B48-4D51-8532-EB56A2C83F66}" dt="2022-06-04T15:17:53.291" v="9878" actId="1076"/>
          <ac:spMkLst>
            <pc:docMk/>
            <pc:sldMk cId="1163036015" sldId="308"/>
            <ac:spMk id="22" creationId="{67FDD93E-9019-D554-0F14-B8B8D76F4B34}"/>
          </ac:spMkLst>
        </pc:spChg>
        <pc:spChg chg="del mod">
          <ac:chgData name="anggi detia" userId="926788ea545ad7a8" providerId="LiveId" clId="{79682C97-3B48-4D51-8532-EB56A2C83F66}" dt="2022-06-04T14:59:05.075" v="9743" actId="478"/>
          <ac:spMkLst>
            <pc:docMk/>
            <pc:sldMk cId="1163036015" sldId="308"/>
            <ac:spMk id="24" creationId="{D8478C34-8201-B171-DE95-F8202A28BE09}"/>
          </ac:spMkLst>
        </pc:spChg>
        <pc:spChg chg="del">
          <ac:chgData name="anggi detia" userId="926788ea545ad7a8" providerId="LiveId" clId="{79682C97-3B48-4D51-8532-EB56A2C83F66}" dt="2022-06-04T14:59:06.696" v="9744" actId="478"/>
          <ac:spMkLst>
            <pc:docMk/>
            <pc:sldMk cId="1163036015" sldId="308"/>
            <ac:spMk id="26" creationId="{762B9450-66FD-7989-C1F8-EA212296ADE6}"/>
          </ac:spMkLst>
        </pc:spChg>
        <pc:spChg chg="add del mod">
          <ac:chgData name="anggi detia" userId="926788ea545ad7a8" providerId="LiveId" clId="{79682C97-3B48-4D51-8532-EB56A2C83F66}" dt="2022-06-04T15:10:13.723" v="9811" actId="478"/>
          <ac:spMkLst>
            <pc:docMk/>
            <pc:sldMk cId="1163036015" sldId="308"/>
            <ac:spMk id="27" creationId="{127B89D5-C5FA-E54A-B5A5-578BDD63A625}"/>
          </ac:spMkLst>
        </pc:spChg>
        <pc:spChg chg="add del mod">
          <ac:chgData name="anggi detia" userId="926788ea545ad7a8" providerId="LiveId" clId="{79682C97-3B48-4D51-8532-EB56A2C83F66}" dt="2022-06-04T15:10:17.384" v="9812" actId="478"/>
          <ac:spMkLst>
            <pc:docMk/>
            <pc:sldMk cId="1163036015" sldId="308"/>
            <ac:spMk id="28" creationId="{9A051B94-7B0B-95FD-F376-3801568C609D}"/>
          </ac:spMkLst>
        </pc:spChg>
        <pc:spChg chg="add del mod">
          <ac:chgData name="anggi detia" userId="926788ea545ad7a8" providerId="LiveId" clId="{79682C97-3B48-4D51-8532-EB56A2C83F66}" dt="2022-06-04T15:16:19.384" v="9843" actId="478"/>
          <ac:spMkLst>
            <pc:docMk/>
            <pc:sldMk cId="1163036015" sldId="308"/>
            <ac:spMk id="29" creationId="{A7D99BA0-312B-10F5-89E7-E4D937F740E2}"/>
          </ac:spMkLst>
        </pc:spChg>
        <pc:spChg chg="add mod">
          <ac:chgData name="anggi detia" userId="926788ea545ad7a8" providerId="LiveId" clId="{79682C97-3B48-4D51-8532-EB56A2C83F66}" dt="2022-06-04T15:17:06.146" v="9876" actId="1076"/>
          <ac:spMkLst>
            <pc:docMk/>
            <pc:sldMk cId="1163036015" sldId="308"/>
            <ac:spMk id="30" creationId="{06362127-09C4-2EA0-EA9A-A1BA354133EA}"/>
          </ac:spMkLst>
        </pc:spChg>
        <pc:spChg chg="mod">
          <ac:chgData name="anggi detia" userId="926788ea545ad7a8" providerId="LiveId" clId="{79682C97-3B48-4D51-8532-EB56A2C83F66}" dt="2022-06-04T15:16:28.574" v="9849" actId="571"/>
          <ac:spMkLst>
            <pc:docMk/>
            <pc:sldMk cId="1163036015" sldId="308"/>
            <ac:spMk id="35" creationId="{0C92A126-97DF-E13A-27F7-3C99ACAE0D2E}"/>
          </ac:spMkLst>
        </pc:spChg>
        <pc:spChg chg="add del mod">
          <ac:chgData name="anggi detia" userId="926788ea545ad7a8" providerId="LiveId" clId="{79682C97-3B48-4D51-8532-EB56A2C83F66}" dt="2022-06-04T15:16:27.639" v="9848"/>
          <ac:spMkLst>
            <pc:docMk/>
            <pc:sldMk cId="1163036015" sldId="308"/>
            <ac:spMk id="36" creationId="{E9F4EAD3-06F7-6BDB-07EA-8D8F00E64FBA}"/>
          </ac:spMkLst>
        </pc:spChg>
        <pc:spChg chg="add mod">
          <ac:chgData name="anggi detia" userId="926788ea545ad7a8" providerId="LiveId" clId="{79682C97-3B48-4D51-8532-EB56A2C83F66}" dt="2022-06-04T15:16:50.624" v="9862" actId="14100"/>
          <ac:spMkLst>
            <pc:docMk/>
            <pc:sldMk cId="1163036015" sldId="308"/>
            <ac:spMk id="37" creationId="{F883E724-C522-3809-E6D9-50D592601023}"/>
          </ac:spMkLst>
        </pc:spChg>
        <pc:spChg chg="add mod">
          <ac:chgData name="anggi detia" userId="926788ea545ad7a8" providerId="LiveId" clId="{79682C97-3B48-4D51-8532-EB56A2C83F66}" dt="2022-06-04T15:18:34.829" v="9887" actId="20577"/>
          <ac:spMkLst>
            <pc:docMk/>
            <pc:sldMk cId="1163036015" sldId="308"/>
            <ac:spMk id="38" creationId="{06F19F62-B996-B0E5-DCD9-B423C33CCF8B}"/>
          </ac:spMkLst>
        </pc:spChg>
        <pc:grpChg chg="add mod">
          <ac:chgData name="anggi detia" userId="926788ea545ad7a8" providerId="LiveId" clId="{79682C97-3B48-4D51-8532-EB56A2C83F66}" dt="2022-06-04T15:16:28.574" v="9849" actId="571"/>
          <ac:grpSpMkLst>
            <pc:docMk/>
            <pc:sldMk cId="1163036015" sldId="308"/>
            <ac:grpSpMk id="31" creationId="{C7FCD65F-457F-E654-E063-DD0C91035CF9}"/>
          </ac:grpSpMkLst>
        </pc:grpChg>
        <pc:grpChg chg="mod">
          <ac:chgData name="anggi detia" userId="926788ea545ad7a8" providerId="LiveId" clId="{79682C97-3B48-4D51-8532-EB56A2C83F66}" dt="2022-06-04T15:16:28.574" v="9849" actId="571"/>
          <ac:grpSpMkLst>
            <pc:docMk/>
            <pc:sldMk cId="1163036015" sldId="308"/>
            <ac:grpSpMk id="32" creationId="{2093EEDC-87D3-C629-6FDE-24AC2C66FC3C}"/>
          </ac:grpSpMkLst>
        </pc:grpChg>
        <pc:picChg chg="mod">
          <ac:chgData name="anggi detia" userId="926788ea545ad7a8" providerId="LiveId" clId="{79682C97-3B48-4D51-8532-EB56A2C83F66}" dt="2022-06-04T15:16:28.574" v="9849" actId="571"/>
          <ac:picMkLst>
            <pc:docMk/>
            <pc:sldMk cId="1163036015" sldId="308"/>
            <ac:picMk id="33" creationId="{DEAAFCAD-7AB8-25B4-767C-DA6FAEBDA184}"/>
          </ac:picMkLst>
        </pc:picChg>
        <pc:picChg chg="mod">
          <ac:chgData name="anggi detia" userId="926788ea545ad7a8" providerId="LiveId" clId="{79682C97-3B48-4D51-8532-EB56A2C83F66}" dt="2022-06-04T15:16:28.574" v="9849" actId="571"/>
          <ac:picMkLst>
            <pc:docMk/>
            <pc:sldMk cId="1163036015" sldId="308"/>
            <ac:picMk id="34" creationId="{D52B5930-3D98-E52C-549A-EBAD2CA0D1B1}"/>
          </ac:picMkLst>
        </pc:picChg>
        <pc:cxnChg chg="del">
          <ac:chgData name="anggi detia" userId="926788ea545ad7a8" providerId="LiveId" clId="{79682C97-3B48-4D51-8532-EB56A2C83F66}" dt="2022-06-04T15:17:49.310" v="9877" actId="478"/>
          <ac:cxnSpMkLst>
            <pc:docMk/>
            <pc:sldMk cId="1163036015" sldId="308"/>
            <ac:cxnSpMk id="9" creationId="{176EFCF1-F01E-B788-F14D-393DC9CF2390}"/>
          </ac:cxnSpMkLst>
        </pc:cxnChg>
        <pc:cxnChg chg="del">
          <ac:chgData name="anggi detia" userId="926788ea545ad7a8" providerId="LiveId" clId="{79682C97-3B48-4D51-8532-EB56A2C83F66}" dt="2022-06-04T14:59:08.870" v="9745" actId="478"/>
          <ac:cxnSpMkLst>
            <pc:docMk/>
            <pc:sldMk cId="1163036015" sldId="308"/>
            <ac:cxnSpMk id="25" creationId="{EAE49BAC-F72B-F2A3-4043-E8986E1079A4}"/>
          </ac:cxnSpMkLst>
        </pc:cxnChg>
      </pc:sldChg>
      <pc:sldChg chg="addSp delSp modSp add mod ord">
        <pc:chgData name="anggi detia" userId="926788ea545ad7a8" providerId="LiveId" clId="{79682C97-3B48-4D51-8532-EB56A2C83F66}" dt="2022-06-04T15:44:51.101" v="10080" actId="1076"/>
        <pc:sldMkLst>
          <pc:docMk/>
          <pc:sldMk cId="464263565" sldId="309"/>
        </pc:sldMkLst>
        <pc:spChg chg="mod">
          <ac:chgData name="anggi detia" userId="926788ea545ad7a8" providerId="LiveId" clId="{79682C97-3B48-4D51-8532-EB56A2C83F66}" dt="2022-06-04T15:30:45.896" v="9917" actId="14100"/>
          <ac:spMkLst>
            <pc:docMk/>
            <pc:sldMk cId="464263565" sldId="309"/>
            <ac:spMk id="2" creationId="{4B328FA4-6673-972C-D92F-8EC135DF7A18}"/>
          </ac:spMkLst>
        </pc:spChg>
        <pc:spChg chg="mod">
          <ac:chgData name="anggi detia" userId="926788ea545ad7a8" providerId="LiveId" clId="{79682C97-3B48-4D51-8532-EB56A2C83F66}" dt="2022-06-04T15:31:12.884" v="9951" actId="20577"/>
          <ac:spMkLst>
            <pc:docMk/>
            <pc:sldMk cId="464263565" sldId="309"/>
            <ac:spMk id="3" creationId="{0C59FB73-335B-1760-C784-FE0AE909BF37}"/>
          </ac:spMkLst>
        </pc:spChg>
        <pc:spChg chg="mod">
          <ac:chgData name="anggi detia" userId="926788ea545ad7a8" providerId="LiveId" clId="{79682C97-3B48-4D51-8532-EB56A2C83F66}" dt="2022-06-04T15:32:50.824" v="10005" actId="1076"/>
          <ac:spMkLst>
            <pc:docMk/>
            <pc:sldMk cId="464263565" sldId="309"/>
            <ac:spMk id="10" creationId="{66DFB813-26F8-83B7-0130-15F1F8A41CA3}"/>
          </ac:spMkLst>
        </pc:spChg>
        <pc:spChg chg="mod">
          <ac:chgData name="anggi detia" userId="926788ea545ad7a8" providerId="LiveId" clId="{79682C97-3B48-4D51-8532-EB56A2C83F66}" dt="2022-06-04T15:30:01.923" v="9913" actId="14100"/>
          <ac:spMkLst>
            <pc:docMk/>
            <pc:sldMk cId="464263565" sldId="309"/>
            <ac:spMk id="11" creationId="{00000000-0000-0000-0000-000000000000}"/>
          </ac:spMkLst>
        </pc:spChg>
        <pc:spChg chg="del mod">
          <ac:chgData name="anggi detia" userId="926788ea545ad7a8" providerId="LiveId" clId="{79682C97-3B48-4D51-8532-EB56A2C83F66}" dt="2022-06-04T15:32:02.945" v="9983" actId="478"/>
          <ac:spMkLst>
            <pc:docMk/>
            <pc:sldMk cId="464263565" sldId="309"/>
            <ac:spMk id="22" creationId="{254177C7-33C3-4B12-3B04-1376464B0DF7}"/>
          </ac:spMkLst>
        </pc:spChg>
        <pc:spChg chg="mod">
          <ac:chgData name="anggi detia" userId="926788ea545ad7a8" providerId="LiveId" clId="{79682C97-3B48-4D51-8532-EB56A2C83F66}" dt="2022-06-04T15:36:56.951" v="10061" actId="207"/>
          <ac:spMkLst>
            <pc:docMk/>
            <pc:sldMk cId="464263565" sldId="309"/>
            <ac:spMk id="30" creationId="{AB6F6A78-ECE3-9C0E-17BB-623AB95F082B}"/>
          </ac:spMkLst>
        </pc:spChg>
        <pc:spChg chg="mod">
          <ac:chgData name="anggi detia" userId="926788ea545ad7a8" providerId="LiveId" clId="{79682C97-3B48-4D51-8532-EB56A2C83F66}" dt="2022-06-04T15:32:54.108" v="10006" actId="1076"/>
          <ac:spMkLst>
            <pc:docMk/>
            <pc:sldMk cId="464263565" sldId="309"/>
            <ac:spMk id="31" creationId="{D138C330-133A-D677-0BA8-A040D4F12A75}"/>
          </ac:spMkLst>
        </pc:spChg>
        <pc:spChg chg="del">
          <ac:chgData name="anggi detia" userId="926788ea545ad7a8" providerId="LiveId" clId="{79682C97-3B48-4D51-8532-EB56A2C83F66}" dt="2022-06-04T15:32:56.812" v="10007" actId="478"/>
          <ac:spMkLst>
            <pc:docMk/>
            <pc:sldMk cId="464263565" sldId="309"/>
            <ac:spMk id="32" creationId="{6C4F3EF5-1071-1523-A84F-F48ACCD4BBA8}"/>
          </ac:spMkLst>
        </pc:spChg>
        <pc:spChg chg="add mod">
          <ac:chgData name="anggi detia" userId="926788ea545ad7a8" providerId="LiveId" clId="{79682C97-3B48-4D51-8532-EB56A2C83F66}" dt="2022-06-04T15:33:21.556" v="10022" actId="20577"/>
          <ac:spMkLst>
            <pc:docMk/>
            <pc:sldMk cId="464263565" sldId="309"/>
            <ac:spMk id="34" creationId="{D4E9552D-E9C6-C810-4E46-9A72A1C81A1D}"/>
          </ac:spMkLst>
        </pc:spChg>
        <pc:spChg chg="del">
          <ac:chgData name="anggi detia" userId="926788ea545ad7a8" providerId="LiveId" clId="{79682C97-3B48-4D51-8532-EB56A2C83F66}" dt="2022-06-04T15:33:07.873" v="10010" actId="478"/>
          <ac:spMkLst>
            <pc:docMk/>
            <pc:sldMk cId="464263565" sldId="309"/>
            <ac:spMk id="35" creationId="{3DAE8FE4-A137-7AB9-C54B-622B54B09C2D}"/>
          </ac:spMkLst>
        </pc:spChg>
        <pc:spChg chg="del">
          <ac:chgData name="anggi detia" userId="926788ea545ad7a8" providerId="LiveId" clId="{79682C97-3B48-4D51-8532-EB56A2C83F66}" dt="2022-06-04T15:33:00.053" v="10008" actId="478"/>
          <ac:spMkLst>
            <pc:docMk/>
            <pc:sldMk cId="464263565" sldId="309"/>
            <ac:spMk id="37" creationId="{551CE2F4-B0E9-6368-07FC-32E1E58F500C}"/>
          </ac:spMkLst>
        </pc:spChg>
        <pc:spChg chg="mod">
          <ac:chgData name="anggi detia" userId="926788ea545ad7a8" providerId="LiveId" clId="{79682C97-3B48-4D51-8532-EB56A2C83F66}" dt="2022-06-04T15:37:20.069" v="10065" actId="207"/>
          <ac:spMkLst>
            <pc:docMk/>
            <pc:sldMk cId="464263565" sldId="309"/>
            <ac:spMk id="45" creationId="{5B0D7D7E-0838-13AA-A7DF-38E6C9F035F0}"/>
          </ac:spMkLst>
        </pc:spChg>
        <pc:spChg chg="mod">
          <ac:chgData name="anggi detia" userId="926788ea545ad7a8" providerId="LiveId" clId="{79682C97-3B48-4D51-8532-EB56A2C83F66}" dt="2022-06-04T15:37:28.100" v="10066" actId="207"/>
          <ac:spMkLst>
            <pc:docMk/>
            <pc:sldMk cId="464263565" sldId="309"/>
            <ac:spMk id="53" creationId="{EB4DA74E-A535-AD97-E10B-7E08E9AED8DE}"/>
          </ac:spMkLst>
        </pc:spChg>
        <pc:spChg chg="mod">
          <ac:chgData name="anggi detia" userId="926788ea545ad7a8" providerId="LiveId" clId="{79682C97-3B48-4D51-8532-EB56A2C83F66}" dt="2022-06-04T15:37:31.234" v="10067" actId="207"/>
          <ac:spMkLst>
            <pc:docMk/>
            <pc:sldMk cId="464263565" sldId="309"/>
            <ac:spMk id="54" creationId="{9AF539BD-D930-D6B4-6AC9-388CEC222FB4}"/>
          </ac:spMkLst>
        </pc:spChg>
        <pc:spChg chg="mod">
          <ac:chgData name="anggi detia" userId="926788ea545ad7a8" providerId="LiveId" clId="{79682C97-3B48-4D51-8532-EB56A2C83F66}" dt="2022-06-04T15:37:36.557" v="10068" actId="207"/>
          <ac:spMkLst>
            <pc:docMk/>
            <pc:sldMk cId="464263565" sldId="309"/>
            <ac:spMk id="55" creationId="{4B08FE82-43D1-5584-BF4B-7D3C9A820AFE}"/>
          </ac:spMkLst>
        </pc:spChg>
        <pc:spChg chg="del">
          <ac:chgData name="anggi detia" userId="926788ea545ad7a8" providerId="LiveId" clId="{79682C97-3B48-4D51-8532-EB56A2C83F66}" dt="2022-06-04T15:33:04.041" v="10009" actId="478"/>
          <ac:spMkLst>
            <pc:docMk/>
            <pc:sldMk cId="464263565" sldId="309"/>
            <ac:spMk id="58" creationId="{90635B88-9CDB-9A49-6FD8-FF21D67AB538}"/>
          </ac:spMkLst>
        </pc:spChg>
        <pc:picChg chg="add mod">
          <ac:chgData name="anggi detia" userId="926788ea545ad7a8" providerId="LiveId" clId="{79682C97-3B48-4D51-8532-EB56A2C83F66}" dt="2022-06-04T15:44:51.101" v="10080" actId="1076"/>
          <ac:picMkLst>
            <pc:docMk/>
            <pc:sldMk cId="464263565" sldId="309"/>
            <ac:picMk id="8" creationId="{7DFE79C5-DA79-0C81-90FD-8A9B06E72FAB}"/>
          </ac:picMkLst>
        </pc:picChg>
        <pc:picChg chg="del">
          <ac:chgData name="anggi detia" userId="926788ea545ad7a8" providerId="LiveId" clId="{79682C97-3B48-4D51-8532-EB56A2C83F66}" dt="2022-06-04T15:32:46.046" v="10004" actId="478"/>
          <ac:picMkLst>
            <pc:docMk/>
            <pc:sldMk cId="464263565" sldId="309"/>
            <ac:picMk id="57" creationId="{3F819533-E604-6C6B-4BB1-3721B7CEF4E7}"/>
          </ac:picMkLst>
        </pc:picChg>
        <pc:cxnChg chg="mod">
          <ac:chgData name="anggi detia" userId="926788ea545ad7a8" providerId="LiveId" clId="{79682C97-3B48-4D51-8532-EB56A2C83F66}" dt="2022-06-04T15:37:07.562" v="10062" actId="208"/>
          <ac:cxnSpMkLst>
            <pc:docMk/>
            <pc:sldMk cId="464263565" sldId="309"/>
            <ac:cxnSpMk id="6" creationId="{7179EFF2-5086-BDC0-4498-17FE56D61B3C}"/>
          </ac:cxnSpMkLst>
        </pc:cxnChg>
        <pc:cxnChg chg="del mod">
          <ac:chgData name="anggi detia" userId="926788ea545ad7a8" providerId="LiveId" clId="{79682C97-3B48-4D51-8532-EB56A2C83F66}" dt="2022-06-04T15:32:04.339" v="9984" actId="478"/>
          <ac:cxnSpMkLst>
            <pc:docMk/>
            <pc:sldMk cId="464263565" sldId="309"/>
            <ac:cxnSpMk id="9" creationId="{3200947E-9297-F058-3F6D-420069531F49}"/>
          </ac:cxnSpMkLst>
        </pc:cxnChg>
        <pc:cxnChg chg="mod">
          <ac:chgData name="anggi detia" userId="926788ea545ad7a8" providerId="LiveId" clId="{79682C97-3B48-4D51-8532-EB56A2C83F66}" dt="2022-06-04T15:37:14.167" v="10064" actId="208"/>
          <ac:cxnSpMkLst>
            <pc:docMk/>
            <pc:sldMk cId="464263565" sldId="309"/>
            <ac:cxnSpMk id="19" creationId="{1445F969-D3E8-F276-FE67-603B811AC888}"/>
          </ac:cxnSpMkLst>
        </pc:cxnChg>
        <pc:cxnChg chg="del">
          <ac:chgData name="anggi detia" userId="926788ea545ad7a8" providerId="LiveId" clId="{79682C97-3B48-4D51-8532-EB56A2C83F66}" dt="2022-06-04T15:32:16.071" v="9987" actId="478"/>
          <ac:cxnSpMkLst>
            <pc:docMk/>
            <pc:sldMk cId="464263565" sldId="309"/>
            <ac:cxnSpMk id="21" creationId="{D615039E-0293-598C-628C-25300C807979}"/>
          </ac:cxnSpMkLst>
        </pc:cxnChg>
        <pc:cxnChg chg="del mod">
          <ac:chgData name="anggi detia" userId="926788ea545ad7a8" providerId="LiveId" clId="{79682C97-3B48-4D51-8532-EB56A2C83F66}" dt="2022-06-04T15:32:06.895" v="9985" actId="478"/>
          <ac:cxnSpMkLst>
            <pc:docMk/>
            <pc:sldMk cId="464263565" sldId="309"/>
            <ac:cxnSpMk id="24" creationId="{8A14D149-6426-AC30-1D30-583761E184BD}"/>
          </ac:cxnSpMkLst>
        </pc:cxnChg>
        <pc:cxnChg chg="mod">
          <ac:chgData name="anggi detia" userId="926788ea545ad7a8" providerId="LiveId" clId="{79682C97-3B48-4D51-8532-EB56A2C83F66}" dt="2022-06-04T15:37:10.828" v="10063" actId="208"/>
          <ac:cxnSpMkLst>
            <pc:docMk/>
            <pc:sldMk cId="464263565" sldId="309"/>
            <ac:cxnSpMk id="27" creationId="{E9EB84DD-968B-61E9-47E1-A38B474D72BE}"/>
          </ac:cxnSpMkLst>
        </pc:cxnChg>
        <pc:cxnChg chg="mod">
          <ac:chgData name="anggi detia" userId="926788ea545ad7a8" providerId="LiveId" clId="{79682C97-3B48-4D51-8532-EB56A2C83F66}" dt="2022-06-04T15:37:50.031" v="10071" actId="208"/>
          <ac:cxnSpMkLst>
            <pc:docMk/>
            <pc:sldMk cId="464263565" sldId="309"/>
            <ac:cxnSpMk id="47" creationId="{2D38F519-AB61-1C42-4875-B03CB79EFCA5}"/>
          </ac:cxnSpMkLst>
        </pc:cxnChg>
        <pc:cxnChg chg="mod">
          <ac:chgData name="anggi detia" userId="926788ea545ad7a8" providerId="LiveId" clId="{79682C97-3B48-4D51-8532-EB56A2C83F66}" dt="2022-06-04T15:37:42.884" v="10069" actId="208"/>
          <ac:cxnSpMkLst>
            <pc:docMk/>
            <pc:sldMk cId="464263565" sldId="309"/>
            <ac:cxnSpMk id="50" creationId="{B1735A4D-9012-9222-C723-9853B150E906}"/>
          </ac:cxnSpMkLst>
        </pc:cxnChg>
        <pc:cxnChg chg="mod">
          <ac:chgData name="anggi detia" userId="926788ea545ad7a8" providerId="LiveId" clId="{79682C97-3B48-4D51-8532-EB56A2C83F66}" dt="2022-06-04T15:37:46.119" v="10070" actId="208"/>
          <ac:cxnSpMkLst>
            <pc:docMk/>
            <pc:sldMk cId="464263565" sldId="309"/>
            <ac:cxnSpMk id="51" creationId="{C2468F2B-8CC8-DD05-55EA-EFB2536972EC}"/>
          </ac:cxnSpMkLst>
        </pc:cxnChg>
        <pc:cxnChg chg="mod">
          <ac:chgData name="anggi detia" userId="926788ea545ad7a8" providerId="LiveId" clId="{79682C97-3B48-4D51-8532-EB56A2C83F66}" dt="2022-06-04T15:37:53.511" v="10072" actId="208"/>
          <ac:cxnSpMkLst>
            <pc:docMk/>
            <pc:sldMk cId="464263565" sldId="309"/>
            <ac:cxnSpMk id="52" creationId="{19BD7C06-D42C-2AA6-CB10-77B66361DE89}"/>
          </ac:cxnSpMkLst>
        </pc:cxnChg>
      </pc:sldChg>
      <pc:sldChg chg="add del">
        <pc:chgData name="anggi detia" userId="926788ea545ad7a8" providerId="LiveId" clId="{79682C97-3B48-4D51-8532-EB56A2C83F66}" dt="2022-06-04T15:29:32.685" v="9908" actId="2890"/>
        <pc:sldMkLst>
          <pc:docMk/>
          <pc:sldMk cId="1317655654" sldId="309"/>
        </pc:sldMkLst>
      </pc:sldChg>
      <pc:sldChg chg="addSp delSp modSp add mod ord">
        <pc:chgData name="anggi detia" userId="926788ea545ad7a8" providerId="LiveId" clId="{79682C97-3B48-4D51-8532-EB56A2C83F66}" dt="2022-06-04T16:06:04.309" v="10388" actId="12385"/>
        <pc:sldMkLst>
          <pc:docMk/>
          <pc:sldMk cId="2889192145" sldId="310"/>
        </pc:sldMkLst>
        <pc:spChg chg="mod">
          <ac:chgData name="anggi detia" userId="926788ea545ad7a8" providerId="LiveId" clId="{79682C97-3B48-4D51-8532-EB56A2C83F66}" dt="2022-06-04T15:47:30.531" v="10091"/>
          <ac:spMkLst>
            <pc:docMk/>
            <pc:sldMk cId="2889192145" sldId="310"/>
            <ac:spMk id="2" creationId="{E3814487-AA38-1C46-B05C-2EDEC9AC9F7A}"/>
          </ac:spMkLst>
        </pc:spChg>
        <pc:spChg chg="mod">
          <ac:chgData name="anggi detia" userId="926788ea545ad7a8" providerId="LiveId" clId="{79682C97-3B48-4D51-8532-EB56A2C83F66}" dt="2022-06-04T15:55:02.218" v="10228" actId="1076"/>
          <ac:spMkLst>
            <pc:docMk/>
            <pc:sldMk cId="2889192145" sldId="310"/>
            <ac:spMk id="3" creationId="{D7629250-28C8-C0F4-A0CB-6A0A460C6306}"/>
          </ac:spMkLst>
        </pc:spChg>
        <pc:spChg chg="add mod">
          <ac:chgData name="anggi detia" userId="926788ea545ad7a8" providerId="LiveId" clId="{79682C97-3B48-4D51-8532-EB56A2C83F66}" dt="2022-06-04T16:00:26.469" v="10344" actId="1076"/>
          <ac:spMkLst>
            <pc:docMk/>
            <pc:sldMk cId="2889192145" sldId="310"/>
            <ac:spMk id="6" creationId="{B73F2B5F-22FE-AADF-1293-A57D4CB30B1C}"/>
          </ac:spMkLst>
        </pc:spChg>
        <pc:spChg chg="mod">
          <ac:chgData name="anggi detia" userId="926788ea545ad7a8" providerId="LiveId" clId="{79682C97-3B48-4D51-8532-EB56A2C83F66}" dt="2022-06-04T15:47:11.463" v="10085" actId="14100"/>
          <ac:spMkLst>
            <pc:docMk/>
            <pc:sldMk cId="2889192145" sldId="310"/>
            <ac:spMk id="11" creationId="{00000000-0000-0000-0000-000000000000}"/>
          </ac:spMkLst>
        </pc:spChg>
        <pc:spChg chg="add del mod">
          <ac:chgData name="anggi detia" userId="926788ea545ad7a8" providerId="LiveId" clId="{79682C97-3B48-4D51-8532-EB56A2C83F66}" dt="2022-06-04T15:56:57.873" v="10241" actId="478"/>
          <ac:spMkLst>
            <pc:docMk/>
            <pc:sldMk cId="2889192145" sldId="310"/>
            <ac:spMk id="13" creationId="{370B3D68-DAA7-7322-F473-16749BF158DF}"/>
          </ac:spMkLst>
        </pc:spChg>
        <pc:spChg chg="del mod">
          <ac:chgData name="anggi detia" userId="926788ea545ad7a8" providerId="LiveId" clId="{79682C97-3B48-4D51-8532-EB56A2C83F66}" dt="2022-06-04T15:48:07.103" v="10103"/>
          <ac:spMkLst>
            <pc:docMk/>
            <pc:sldMk cId="2889192145" sldId="310"/>
            <ac:spMk id="14" creationId="{FF2A79DD-C111-7B33-E324-F48F587F22A8}"/>
          </ac:spMkLst>
        </pc:spChg>
        <pc:spChg chg="add mod">
          <ac:chgData name="anggi detia" userId="926788ea545ad7a8" providerId="LiveId" clId="{79682C97-3B48-4D51-8532-EB56A2C83F66}" dt="2022-06-04T16:00:08.727" v="10325" actId="1076"/>
          <ac:spMkLst>
            <pc:docMk/>
            <pc:sldMk cId="2889192145" sldId="310"/>
            <ac:spMk id="15" creationId="{9B183CFA-FA65-A846-7790-BF6F779F971D}"/>
          </ac:spMkLst>
        </pc:spChg>
        <pc:spChg chg="add del">
          <ac:chgData name="anggi detia" userId="926788ea545ad7a8" providerId="LiveId" clId="{79682C97-3B48-4D51-8532-EB56A2C83F66}" dt="2022-06-04T15:57:02.595" v="10243" actId="22"/>
          <ac:spMkLst>
            <pc:docMk/>
            <pc:sldMk cId="2889192145" sldId="310"/>
            <ac:spMk id="22" creationId="{B851CF12-9320-C7D3-6D87-AEA5BBA05392}"/>
          </ac:spMkLst>
        </pc:spChg>
        <pc:spChg chg="add del mod">
          <ac:chgData name="anggi detia" userId="926788ea545ad7a8" providerId="LiveId" clId="{79682C97-3B48-4D51-8532-EB56A2C83F66}" dt="2022-06-04T16:00:22.637" v="10343"/>
          <ac:spMkLst>
            <pc:docMk/>
            <pc:sldMk cId="2889192145" sldId="310"/>
            <ac:spMk id="23" creationId="{05C0259D-B2B3-71AF-92ED-622B994591ED}"/>
          </ac:spMkLst>
        </pc:spChg>
        <pc:spChg chg="add del mod">
          <ac:chgData name="anggi detia" userId="926788ea545ad7a8" providerId="LiveId" clId="{79682C97-3B48-4D51-8532-EB56A2C83F66}" dt="2022-06-04T16:00:10.977" v="10336"/>
          <ac:spMkLst>
            <pc:docMk/>
            <pc:sldMk cId="2889192145" sldId="310"/>
            <ac:spMk id="24" creationId="{ACD3F643-E42F-CDE3-C57F-AF42E341C629}"/>
          </ac:spMkLst>
        </pc:spChg>
        <pc:grpChg chg="mod">
          <ac:chgData name="anggi detia" userId="926788ea545ad7a8" providerId="LiveId" clId="{79682C97-3B48-4D51-8532-EB56A2C83F66}" dt="2022-06-04T16:00:08.350" v="10323" actId="1076"/>
          <ac:grpSpMkLst>
            <pc:docMk/>
            <pc:sldMk cId="2889192145" sldId="310"/>
            <ac:grpSpMk id="17" creationId="{00000000-0000-0000-0000-000000000000}"/>
          </ac:grpSpMkLst>
        </pc:grpChg>
        <pc:graphicFrameChg chg="mod modGraphic">
          <ac:chgData name="anggi detia" userId="926788ea545ad7a8" providerId="LiveId" clId="{79682C97-3B48-4D51-8532-EB56A2C83F66}" dt="2022-06-04T16:06:04.309" v="10388" actId="12385"/>
          <ac:graphicFrameMkLst>
            <pc:docMk/>
            <pc:sldMk cId="2889192145" sldId="310"/>
            <ac:graphicFrameMk id="5" creationId="{5092ED1B-9A88-0A77-B613-7E4C12F005E6}"/>
          </ac:graphicFrameMkLst>
        </pc:graphicFrameChg>
      </pc:sldChg>
      <pc:sldChg chg="addSp delSp modSp add mod">
        <pc:chgData name="anggi detia" userId="926788ea545ad7a8" providerId="LiveId" clId="{79682C97-3B48-4D51-8532-EB56A2C83F66}" dt="2022-06-04T16:06:17.526" v="10389" actId="12385"/>
        <pc:sldMkLst>
          <pc:docMk/>
          <pc:sldMk cId="2705670708" sldId="311"/>
        </pc:sldMkLst>
        <pc:spChg chg="del">
          <ac:chgData name="anggi detia" userId="926788ea545ad7a8" providerId="LiveId" clId="{79682C97-3B48-4D51-8532-EB56A2C83F66}" dt="2022-06-04T16:02:11.708" v="10375" actId="478"/>
          <ac:spMkLst>
            <pc:docMk/>
            <pc:sldMk cId="2705670708" sldId="311"/>
            <ac:spMk id="6" creationId="{B73F2B5F-22FE-AADF-1293-A57D4CB30B1C}"/>
          </ac:spMkLst>
        </pc:spChg>
        <pc:spChg chg="add mod">
          <ac:chgData name="anggi detia" userId="926788ea545ad7a8" providerId="LiveId" clId="{79682C97-3B48-4D51-8532-EB56A2C83F66}" dt="2022-06-04T16:02:41.671" v="10379" actId="1076"/>
          <ac:spMkLst>
            <pc:docMk/>
            <pc:sldMk cId="2705670708" sldId="311"/>
            <ac:spMk id="13" creationId="{2C3F41E8-9A16-6F29-D667-2A330244ECC1}"/>
          </ac:spMkLst>
        </pc:spChg>
        <pc:spChg chg="del">
          <ac:chgData name="anggi detia" userId="926788ea545ad7a8" providerId="LiveId" clId="{79682C97-3B48-4D51-8532-EB56A2C83F66}" dt="2022-06-04T16:02:09.773" v="10374" actId="478"/>
          <ac:spMkLst>
            <pc:docMk/>
            <pc:sldMk cId="2705670708" sldId="311"/>
            <ac:spMk id="15" creationId="{9B183CFA-FA65-A846-7790-BF6F779F971D}"/>
          </ac:spMkLst>
        </pc:spChg>
        <pc:graphicFrameChg chg="mod modGraphic">
          <ac:chgData name="anggi detia" userId="926788ea545ad7a8" providerId="LiveId" clId="{79682C97-3B48-4D51-8532-EB56A2C83F66}" dt="2022-06-04T16:06:17.526" v="10389" actId="12385"/>
          <ac:graphicFrameMkLst>
            <pc:docMk/>
            <pc:sldMk cId="2705670708" sldId="311"/>
            <ac:graphicFrameMk id="5" creationId="{5092ED1B-9A88-0A77-B613-7E4C12F005E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6D27-DE06-40B4-BEBB-99905555E750}" type="datetimeFigureOut">
              <a:rPr lang="en-US" smtClean="0"/>
              <a:t>6/4/2022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B1283-1CAC-4C22-AE27-57A3D245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3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068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84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796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28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9773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71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38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055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10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84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45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8052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463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556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641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4609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940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1204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999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50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652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221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330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0493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5008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7250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5315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25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144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494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74054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8605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54897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18565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043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931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25350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0466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29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617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5956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445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04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42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51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938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2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14451"/>
            <a:ext cx="8229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0EE17-CFAB-4D26-B63C-0014F2997EC4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CEBB-2B45-44E7-9A9C-6831F2A34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4992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73967" y="1733550"/>
            <a:ext cx="5270786" cy="738656"/>
          </a:xfrm>
          <a:prstGeom prst="rect">
            <a:avLst/>
          </a:prstGeom>
          <a:noFill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4200" b="1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Calibri" pitchFamily="34" charset="0"/>
              </a:rPr>
              <a:t>Media </a:t>
            </a:r>
            <a:r>
              <a:rPr lang="en-US" sz="4200" b="1" dirty="0" err="1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Calibri" pitchFamily="34" charset="0"/>
              </a:rPr>
              <a:t>Pembelajaran</a:t>
            </a:r>
            <a:endParaRPr lang="en-US" sz="4200" b="1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74720" y="2522494"/>
            <a:ext cx="5669280" cy="1138765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Ilmu</a:t>
            </a:r>
            <a:r>
              <a:rPr 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</a:t>
            </a:r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Pengetahuan</a:t>
            </a:r>
            <a:r>
              <a:rPr 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</a:t>
            </a:r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Sosial</a:t>
            </a:r>
            <a:r>
              <a:rPr 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</a:t>
            </a:r>
            <a:endParaRPr 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ndara" pitchFamily="34" charset="0"/>
              <a:ea typeface="Cambria" pitchFamily="18" charset="0"/>
              <a:cs typeface="Calibri" pitchFamily="34" charset="0"/>
            </a:endParaRPr>
          </a:p>
          <a:p>
            <a:pPr algn="ctr"/>
            <a:r>
              <a:rPr lang="en-US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untuk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SMP/MTs </a:t>
            </a:r>
            <a:r>
              <a:rPr lang="en-US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Kelas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VII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703320" y="2533650"/>
            <a:ext cx="521208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D:\Buku Kur Merdeka\PP\PENDIDIKAN PANCASILA 1 SM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800" y="514350"/>
            <a:ext cx="2743200" cy="3974040"/>
          </a:xfrm>
          <a:prstGeom prst="rect">
            <a:avLst/>
          </a:prstGeom>
          <a:noFill/>
          <a:effectLst>
            <a:outerShdw dist="152400" dir="18900000" algn="bl" rotWithShape="0">
              <a:schemeClr val="tx1">
                <a:lumMod val="65000"/>
                <a:lumOff val="3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0" y="4318454"/>
            <a:ext cx="9144000" cy="841375"/>
            <a:chOff x="0" y="4302125"/>
            <a:chExt cx="9144000" cy="84137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8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9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2" name="Picture 1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pic>
        <p:nvPicPr>
          <p:cNvPr id="17" name="Picture 16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E526A1BA-17C3-C976-31A1-E131B3A4DD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67" y="514350"/>
            <a:ext cx="2743200" cy="396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235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7924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b="1" dirty="0" err="1"/>
              <a:t>Hutan</a:t>
            </a:r>
            <a:r>
              <a:rPr lang="en-US" b="1" dirty="0"/>
              <a:t> </a:t>
            </a:r>
            <a:r>
              <a:rPr lang="en-US" b="1" dirty="0" err="1"/>
              <a:t>Produksi</a:t>
            </a:r>
            <a:r>
              <a:rPr lang="en-US" b="1" dirty="0"/>
              <a:t> 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71930"/>
            <a:ext cx="76483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memproduksi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. 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yang </a:t>
            </a:r>
            <a:r>
              <a:rPr lang="en-US" dirty="0" err="1"/>
              <a:t>besar</a:t>
            </a:r>
            <a:r>
              <a:rPr lang="en-US" dirty="0"/>
              <a:t>. Papua, Kalimantan, Sulawesi, dan Sumatra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lokasi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luas</a:t>
            </a:r>
            <a:r>
              <a:rPr lang="en-US" dirty="0"/>
              <a:t> yang </a:t>
            </a:r>
            <a:r>
              <a:rPr lang="en-US" dirty="0" err="1"/>
              <a:t>saat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dijumpai</a:t>
            </a:r>
            <a:r>
              <a:rPr lang="en-US" dirty="0"/>
              <a:t>.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diambil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, </a:t>
            </a:r>
            <a:r>
              <a:rPr lang="en-US" dirty="0" err="1"/>
              <a:t>diantaranya</a:t>
            </a:r>
            <a:r>
              <a:rPr lang="en-US" dirty="0"/>
              <a:t>: </a:t>
            </a:r>
            <a:endParaRPr lang="en-US" i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21546C-262E-7921-9DBB-3A22508D9CD0}"/>
              </a:ext>
            </a:extLst>
          </p:cNvPr>
          <p:cNvSpPr txBox="1"/>
          <p:nvPr/>
        </p:nvSpPr>
        <p:spPr>
          <a:xfrm>
            <a:off x="1143000" y="3408469"/>
            <a:ext cx="394933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Bambu: </a:t>
            </a:r>
            <a:r>
              <a:rPr lang="it-IT" dirty="0"/>
              <a:t>di Jawa Tengah dan Sulawesi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A5EB69-003E-EC36-0A40-D36C550483F5}"/>
              </a:ext>
            </a:extLst>
          </p:cNvPr>
          <p:cNvSpPr txBox="1"/>
          <p:nvPr/>
        </p:nvSpPr>
        <p:spPr>
          <a:xfrm>
            <a:off x="1143000" y="3887407"/>
            <a:ext cx="394933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Kayu </a:t>
            </a:r>
            <a:r>
              <a:rPr lang="en-US" dirty="0" err="1">
                <a:solidFill>
                  <a:schemeClr val="bg1"/>
                </a:solidFill>
              </a:rPr>
              <a:t>jati</a:t>
            </a:r>
            <a:r>
              <a:rPr lang="en-US" dirty="0">
                <a:solidFill>
                  <a:schemeClr val="bg1"/>
                </a:solidFill>
              </a:rPr>
              <a:t>: di </a:t>
            </a:r>
            <a:r>
              <a:rPr lang="en-US" dirty="0" err="1">
                <a:solidFill>
                  <a:schemeClr val="bg1"/>
                </a:solidFill>
              </a:rPr>
              <a:t>Jawa</a:t>
            </a:r>
            <a:r>
              <a:rPr lang="en-US" dirty="0">
                <a:solidFill>
                  <a:schemeClr val="bg1"/>
                </a:solidFill>
              </a:rPr>
              <a:t> Tengah, </a:t>
            </a:r>
            <a:r>
              <a:rPr lang="en-US" dirty="0" err="1">
                <a:solidFill>
                  <a:schemeClr val="bg1"/>
                </a:solidFill>
              </a:rPr>
              <a:t>Jawa</a:t>
            </a:r>
            <a:r>
              <a:rPr lang="en-US" dirty="0">
                <a:solidFill>
                  <a:schemeClr val="bg1"/>
                </a:solidFill>
              </a:rPr>
              <a:t> Timur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887A79A-BB50-01F7-08CE-1CE8B45FC100}"/>
              </a:ext>
            </a:extLst>
          </p:cNvPr>
          <p:cNvSpPr txBox="1"/>
          <p:nvPr/>
        </p:nvSpPr>
        <p:spPr>
          <a:xfrm>
            <a:off x="5257800" y="2949713"/>
            <a:ext cx="352043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Kayu </a:t>
            </a:r>
            <a:r>
              <a:rPr lang="en-US" dirty="0" err="1">
                <a:solidFill>
                  <a:schemeClr val="bg1"/>
                </a:solidFill>
              </a:rPr>
              <a:t>pinus</a:t>
            </a:r>
            <a:r>
              <a:rPr lang="en-US" dirty="0">
                <a:solidFill>
                  <a:schemeClr val="bg1"/>
                </a:solidFill>
              </a:rPr>
              <a:t>: di </a:t>
            </a:r>
            <a:r>
              <a:rPr lang="en-US" dirty="0" err="1">
                <a:solidFill>
                  <a:schemeClr val="bg1"/>
                </a:solidFill>
              </a:rPr>
              <a:t>Takengon</a:t>
            </a:r>
            <a:r>
              <a:rPr lang="en-US" dirty="0">
                <a:solidFill>
                  <a:schemeClr val="bg1"/>
                </a:solidFill>
              </a:rPr>
              <a:t>, Aceh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21C8F57-F81D-188F-78A5-28BE167E5980}"/>
              </a:ext>
            </a:extLst>
          </p:cNvPr>
          <p:cNvSpPr txBox="1"/>
          <p:nvPr/>
        </p:nvSpPr>
        <p:spPr>
          <a:xfrm>
            <a:off x="1129935" y="2950238"/>
            <a:ext cx="396240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Kayu </a:t>
            </a:r>
            <a:r>
              <a:rPr lang="en-US" dirty="0" err="1">
                <a:solidFill>
                  <a:schemeClr val="bg1"/>
                </a:solidFill>
              </a:rPr>
              <a:t>cendana</a:t>
            </a:r>
            <a:r>
              <a:rPr lang="en-US" dirty="0">
                <a:solidFill>
                  <a:schemeClr val="bg1"/>
                </a:solidFill>
              </a:rPr>
              <a:t>: di Wilayah Nusa Tenggara 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F62D5B-6125-AFD5-B3E5-98304173F35B}"/>
              </a:ext>
            </a:extLst>
          </p:cNvPr>
          <p:cNvSpPr txBox="1"/>
          <p:nvPr/>
        </p:nvSpPr>
        <p:spPr>
          <a:xfrm>
            <a:off x="5257800" y="3399265"/>
            <a:ext cx="3520438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Kayu meranti, </a:t>
            </a:r>
            <a:r>
              <a:rPr lang="en-US" dirty="0" err="1"/>
              <a:t>kamper</a:t>
            </a:r>
            <a:r>
              <a:rPr lang="en-US" dirty="0"/>
              <a:t>, </a:t>
            </a:r>
            <a:r>
              <a:rPr lang="en-US" dirty="0" err="1"/>
              <a:t>kruing</a:t>
            </a:r>
            <a:r>
              <a:rPr lang="en-US" dirty="0"/>
              <a:t>, </a:t>
            </a:r>
            <a:r>
              <a:rPr lang="en-US" dirty="0" err="1"/>
              <a:t>ulin</a:t>
            </a:r>
            <a:r>
              <a:rPr lang="en-US" dirty="0"/>
              <a:t>, </a:t>
            </a:r>
            <a:r>
              <a:rPr lang="en-US" dirty="0" err="1"/>
              <a:t>kayu</a:t>
            </a:r>
            <a:r>
              <a:rPr lang="en-US" dirty="0"/>
              <a:t> </a:t>
            </a:r>
            <a:r>
              <a:rPr lang="en-US" dirty="0" err="1"/>
              <a:t>besi</a:t>
            </a:r>
            <a:r>
              <a:rPr lang="en-US" dirty="0"/>
              <a:t>, </a:t>
            </a:r>
            <a:r>
              <a:rPr lang="en-US" dirty="0" err="1"/>
              <a:t>kayu</a:t>
            </a:r>
            <a:r>
              <a:rPr lang="en-US" dirty="0"/>
              <a:t> </a:t>
            </a:r>
            <a:r>
              <a:rPr lang="en-US" dirty="0" err="1"/>
              <a:t>hitam</a:t>
            </a:r>
            <a:r>
              <a:rPr lang="en-US" dirty="0"/>
              <a:t>: di Sumatra, Kalimantan, Sulawesi, Seram, Kei, dan Papua</a:t>
            </a:r>
          </a:p>
        </p:txBody>
      </p:sp>
    </p:spTree>
    <p:extLst>
      <p:ext uri="{BB962C8B-B14F-4D97-AF65-F5344CB8AC3E}">
        <p14:creationId xmlns:p14="http://schemas.microsoft.com/office/powerpoint/2010/main" val="3795519247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Tambang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727439"/>
            <a:ext cx="40669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Menurut</a:t>
            </a:r>
            <a:r>
              <a:rPr lang="en-US" dirty="0"/>
              <a:t> Badan Pusat </a:t>
            </a:r>
            <a:r>
              <a:rPr lang="en-US" dirty="0" err="1"/>
              <a:t>Statistik</a:t>
            </a:r>
            <a:r>
              <a:rPr lang="en-US" dirty="0"/>
              <a:t> Indonesia, </a:t>
            </a:r>
            <a:r>
              <a:rPr lang="en-US" dirty="0" err="1"/>
              <a:t>pertambangan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pengambilan</a:t>
            </a:r>
            <a:r>
              <a:rPr lang="en-US" dirty="0"/>
              <a:t> </a:t>
            </a:r>
            <a:r>
              <a:rPr lang="en-US" dirty="0" err="1"/>
              <a:t>endapan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berharga</a:t>
            </a:r>
            <a:r>
              <a:rPr lang="en-US" dirty="0"/>
              <a:t> dan </a:t>
            </a:r>
            <a:r>
              <a:rPr lang="en-US" dirty="0" err="1"/>
              <a:t>bernilai</a:t>
            </a:r>
            <a:r>
              <a:rPr lang="en-US" dirty="0"/>
              <a:t> </a:t>
            </a:r>
            <a:r>
              <a:rPr lang="en-US" dirty="0" err="1"/>
              <a:t>ekonomis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kulit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mekanis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manual, pada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dan di </a:t>
            </a:r>
            <a:r>
              <a:rPr lang="en-US" dirty="0" err="1"/>
              <a:t>bawah</a:t>
            </a:r>
            <a:r>
              <a:rPr lang="en-US" dirty="0"/>
              <a:t> </a:t>
            </a:r>
            <a:r>
              <a:rPr lang="en-US" dirty="0" err="1"/>
              <a:t>permukaan</a:t>
            </a:r>
            <a:r>
              <a:rPr lang="en-US" dirty="0"/>
              <a:t> air</a:t>
            </a:r>
            <a:endParaRPr lang="en-US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1701A9-EA89-1F7A-4A94-19F5E7EB7F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1600" y="1684604"/>
            <a:ext cx="3412336" cy="240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87884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Tambang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31767"/>
            <a:ext cx="6581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Menurut</a:t>
            </a:r>
            <a:r>
              <a:rPr lang="en-US" dirty="0"/>
              <a:t> UU RI No. 11 </a:t>
            </a:r>
            <a:r>
              <a:rPr lang="en-US" dirty="0" err="1"/>
              <a:t>Tahun</a:t>
            </a:r>
            <a:r>
              <a:rPr lang="en-US" dirty="0"/>
              <a:t> 1967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Ketentuan-Ketentuan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Pertambangan</a:t>
            </a:r>
            <a:r>
              <a:rPr lang="en-US" dirty="0"/>
              <a:t>,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dibagi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tiga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. </a:t>
            </a:r>
            <a:endParaRPr lang="en-US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D9368-6888-93D6-EF62-EAE4E92849F8}"/>
              </a:ext>
            </a:extLst>
          </p:cNvPr>
          <p:cNvSpPr txBox="1"/>
          <p:nvPr/>
        </p:nvSpPr>
        <p:spPr>
          <a:xfrm>
            <a:off x="1143000" y="2876550"/>
            <a:ext cx="20574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BAHAN GALIAN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9C84A-2D6C-E75A-168E-87038F5A361E}"/>
              </a:ext>
            </a:extLst>
          </p:cNvPr>
          <p:cNvCxnSpPr>
            <a:cxnSpLocks/>
          </p:cNvCxnSpPr>
          <p:nvPr/>
        </p:nvCxnSpPr>
        <p:spPr>
          <a:xfrm>
            <a:off x="3200400" y="3133997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79200D-FE80-E962-38EA-403C46708CD3}"/>
              </a:ext>
            </a:extLst>
          </p:cNvPr>
          <p:cNvCxnSpPr>
            <a:cxnSpLocks/>
          </p:cNvCxnSpPr>
          <p:nvPr/>
        </p:nvCxnSpPr>
        <p:spPr>
          <a:xfrm>
            <a:off x="3429000" y="2419350"/>
            <a:ext cx="0" cy="1704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48CFB7-FD0A-74DA-C5BF-C5D37924D242}"/>
              </a:ext>
            </a:extLst>
          </p:cNvPr>
          <p:cNvCxnSpPr/>
          <p:nvPr/>
        </p:nvCxnSpPr>
        <p:spPr>
          <a:xfrm>
            <a:off x="3429000" y="2419350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8B5D1BC-D4AF-8D73-C430-4CB0B913FE03}"/>
              </a:ext>
            </a:extLst>
          </p:cNvPr>
          <p:cNvCxnSpPr/>
          <p:nvPr/>
        </p:nvCxnSpPr>
        <p:spPr>
          <a:xfrm>
            <a:off x="3429000" y="3133997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4C40E7-A62D-3813-1518-2168A1442A2A}"/>
              </a:ext>
            </a:extLst>
          </p:cNvPr>
          <p:cNvCxnSpPr/>
          <p:nvPr/>
        </p:nvCxnSpPr>
        <p:spPr>
          <a:xfrm>
            <a:off x="3429000" y="4123936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6FAFA2B-AE94-DAA3-5DD4-6DADFBB3AD4B}"/>
              </a:ext>
            </a:extLst>
          </p:cNvPr>
          <p:cNvSpPr txBox="1"/>
          <p:nvPr/>
        </p:nvSpPr>
        <p:spPr>
          <a:xfrm>
            <a:off x="4210594" y="2215634"/>
            <a:ext cx="348560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A,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</a:t>
            </a:r>
            <a:r>
              <a:rPr lang="en-US" dirty="0" err="1"/>
              <a:t>strategis</a:t>
            </a:r>
            <a:r>
              <a:rPr lang="en-US" dirty="0"/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4E7F90-20C7-7CFD-99A7-7DA23D65C8B9}"/>
              </a:ext>
            </a:extLst>
          </p:cNvPr>
          <p:cNvSpPr txBox="1"/>
          <p:nvPr/>
        </p:nvSpPr>
        <p:spPr>
          <a:xfrm>
            <a:off x="4210593" y="2953130"/>
            <a:ext cx="348560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B,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vital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186322-6B97-DD0A-9389-36B931EFBD15}"/>
              </a:ext>
            </a:extLst>
          </p:cNvPr>
          <p:cNvSpPr txBox="1"/>
          <p:nvPr/>
        </p:nvSpPr>
        <p:spPr>
          <a:xfrm>
            <a:off x="4210593" y="3662271"/>
            <a:ext cx="3485604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C,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galian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golongan</a:t>
            </a:r>
            <a:r>
              <a:rPr lang="en-US" dirty="0"/>
              <a:t> A dan B. </a:t>
            </a:r>
          </a:p>
        </p:txBody>
      </p:sp>
    </p:spTree>
    <p:extLst>
      <p:ext uri="{BB962C8B-B14F-4D97-AF65-F5344CB8AC3E}">
        <p14:creationId xmlns:p14="http://schemas.microsoft.com/office/powerpoint/2010/main" val="50549123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Tambang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56651"/>
            <a:ext cx="513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/>
              <a:t>Persebaran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Tambang di Indonesia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12776703-A8CB-C547-2000-97095859B0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538782"/>
              </p:ext>
            </p:extLst>
          </p:nvPr>
        </p:nvGraphicFramePr>
        <p:xfrm>
          <a:off x="1143000" y="1879034"/>
          <a:ext cx="7581900" cy="2494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400464566"/>
                    </a:ext>
                  </a:extLst>
                </a:gridCol>
                <a:gridCol w="5524500">
                  <a:extLst>
                    <a:ext uri="{9D8B030D-6E8A-4147-A177-3AD203B41FA5}">
                      <a16:colId xmlns:a16="http://schemas.microsoft.com/office/drawing/2014/main" val="2554785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Jenis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Tambang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Daerah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4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Gas </a:t>
                      </a:r>
                      <a:r>
                        <a:rPr lang="en-US" dirty="0" err="1"/>
                        <a:t>alam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Aceh, Kalimantan Timur, Riau, dan 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 Timur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94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Minyak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bumi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Jawa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Sumaters</a:t>
                      </a:r>
                      <a:r>
                        <a:rPr lang="en-US" dirty="0"/>
                        <a:t>, Kalimantan, dan Papua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022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Batu bara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Kalimantan, Sumatera, 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, Papua dan Sulawesi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877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Bauksit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Pulau Bintan, Bangka, Kepulauan Riau, dan Singkawang 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8365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Pasir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besi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Cilacap</a:t>
                      </a:r>
                      <a:r>
                        <a:rPr lang="en-US" dirty="0"/>
                        <a:t>, Lombok, Sumbawa, Sumba, dan Flores.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172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677736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Tambang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56651"/>
            <a:ext cx="513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/>
              <a:t>Persebaran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Tambang di Indonesia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12776703-A8CB-C547-2000-97095859B0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486623"/>
              </p:ext>
            </p:extLst>
          </p:nvPr>
        </p:nvGraphicFramePr>
        <p:xfrm>
          <a:off x="1143000" y="1879034"/>
          <a:ext cx="7581900" cy="266700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3400464566"/>
                    </a:ext>
                  </a:extLst>
                </a:gridCol>
                <a:gridCol w="5448300">
                  <a:extLst>
                    <a:ext uri="{9D8B030D-6E8A-4147-A177-3AD203B41FA5}">
                      <a16:colId xmlns:a16="http://schemas.microsoft.com/office/drawing/2014/main" val="25547851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Jenis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 Tambang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Daerah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74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Emas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Meulaboh</a:t>
                      </a:r>
                      <a:r>
                        <a:rPr lang="en-US" dirty="0"/>
                        <a:t>, Logos, Rejang </a:t>
                      </a:r>
                      <a:r>
                        <a:rPr lang="en-US" dirty="0" err="1"/>
                        <a:t>Lebong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Bolaang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Mongondow</a:t>
                      </a:r>
                      <a:r>
                        <a:rPr lang="en-US" dirty="0"/>
                        <a:t> dan </a:t>
                      </a:r>
                      <a:r>
                        <a:rPr lang="en-US" dirty="0" err="1"/>
                        <a:t>Minahasa</a:t>
                      </a:r>
                      <a:r>
                        <a:rPr lang="en-US" dirty="0"/>
                        <a:t>, Sambas, </a:t>
                      </a:r>
                      <a:r>
                        <a:rPr lang="en-US" dirty="0" err="1"/>
                        <a:t>Cikotok</a:t>
                      </a:r>
                      <a:r>
                        <a:rPr lang="en-US" dirty="0"/>
                        <a:t>, dan </a:t>
                      </a:r>
                      <a:r>
                        <a:rPr lang="en-US" dirty="0" err="1"/>
                        <a:t>Pongkor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serta</a:t>
                      </a:r>
                      <a:r>
                        <a:rPr lang="en-US" dirty="0"/>
                        <a:t> Timika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94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Timah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Sungai </a:t>
                      </a:r>
                      <a:r>
                        <a:rPr lang="en-US" dirty="0" err="1"/>
                        <a:t>Liat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Pulau</a:t>
                      </a:r>
                      <a:r>
                        <a:rPr lang="en-US" dirty="0"/>
                        <a:t> Bangka), </a:t>
                      </a:r>
                      <a:r>
                        <a:rPr lang="en-US" dirty="0" err="1"/>
                        <a:t>Manggara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Pulau</a:t>
                      </a:r>
                      <a:r>
                        <a:rPr lang="en-US" dirty="0"/>
                        <a:t> Belitung), dan Dabo (</a:t>
                      </a:r>
                      <a:r>
                        <a:rPr lang="en-US" dirty="0" err="1"/>
                        <a:t>Pulau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Singkep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3022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Tembaga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Tembagapura</a:t>
                      </a:r>
                      <a:r>
                        <a:rPr lang="en-US" dirty="0"/>
                        <a:t> (Papua)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3877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Nikel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Sulawesi, Maluku, dan Papua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836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37345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Tambang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03410"/>
            <a:ext cx="513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/>
              <a:t>Persebaran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Tambang di Indonesia 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092ED1B-9A88-0A77-B613-7E4C12F0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663303"/>
              </p:ext>
            </p:extLst>
          </p:nvPr>
        </p:nvGraphicFramePr>
        <p:xfrm>
          <a:off x="876300" y="1825983"/>
          <a:ext cx="7886700" cy="28346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562101">
                  <a:extLst>
                    <a:ext uri="{9D8B030D-6E8A-4147-A177-3AD203B41FA5}">
                      <a16:colId xmlns:a16="http://schemas.microsoft.com/office/drawing/2014/main" val="3656211970"/>
                    </a:ext>
                  </a:extLst>
                </a:gridCol>
                <a:gridCol w="6324599">
                  <a:extLst>
                    <a:ext uri="{9D8B030D-6E8A-4147-A177-3AD203B41FA5}">
                      <a16:colId xmlns:a16="http://schemas.microsoft.com/office/drawing/2014/main" val="4020600929"/>
                    </a:ext>
                  </a:extLst>
                </a:gridCol>
              </a:tblGrid>
              <a:tr h="352238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Jenis</a:t>
                      </a:r>
                      <a:r>
                        <a:rPr lang="en-US" dirty="0"/>
                        <a:t> Tambang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Daerah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424544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r>
                        <a:rPr lang="en-US" dirty="0" err="1"/>
                        <a:t>Nikel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Sulawesi, Maluku, dan Papua.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294516"/>
                  </a:ext>
                </a:extLst>
              </a:tr>
              <a:tr h="607973">
                <a:tc>
                  <a:txBody>
                    <a:bodyPr/>
                    <a:lstStyle/>
                    <a:p>
                      <a:r>
                        <a:rPr lang="en-US" dirty="0"/>
                        <a:t>Mangan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Sumatra, </a:t>
                      </a:r>
                      <a:r>
                        <a:rPr lang="en-US" dirty="0" err="1"/>
                        <a:t>Kepulauan</a:t>
                      </a:r>
                      <a:r>
                        <a:rPr lang="en-US" dirty="0"/>
                        <a:t> Riau, 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, Kalimantan, Sulawesi, Nusa Tenggara, Maluku, Papua, </a:t>
                      </a:r>
                      <a:r>
                        <a:rPr lang="en-US" dirty="0" err="1"/>
                        <a:t>Kliripan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Tasikmalaya</a:t>
                      </a:r>
                      <a:r>
                        <a:rPr lang="en-US" dirty="0"/>
                        <a:t>, dan </a:t>
                      </a:r>
                      <a:r>
                        <a:rPr lang="en-US" dirty="0" err="1"/>
                        <a:t>Martapura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891381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r>
                        <a:rPr lang="en-US" dirty="0" err="1"/>
                        <a:t>Belerang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Gunung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Patuha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 Barat), </a:t>
                      </a:r>
                      <a:r>
                        <a:rPr lang="en-US" dirty="0" err="1"/>
                        <a:t>Gunung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Welirang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 Timur)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3584187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r>
                        <a:rPr lang="en-US" dirty="0" err="1"/>
                        <a:t>Aspal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Pulau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Buton</a:t>
                      </a:r>
                      <a:r>
                        <a:rPr lang="en-US" dirty="0"/>
                        <a:t> (Sulawesi Tenggara)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065859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r>
                        <a:rPr lang="en-US" dirty="0" err="1"/>
                        <a:t>Marmer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Jawa Timur, Lampung, Makassar, dan Timor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986638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r>
                        <a:rPr lang="en-US" dirty="0" err="1"/>
                        <a:t>Yodium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Semarang (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 Tengah) dan Mojokerto (</a:t>
                      </a:r>
                      <a:r>
                        <a:rPr lang="en-US" dirty="0" err="1"/>
                        <a:t>Jawa</a:t>
                      </a:r>
                      <a:r>
                        <a:rPr lang="en-US" dirty="0"/>
                        <a:t> Timur).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034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521875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</a:t>
            </a:r>
            <a:r>
              <a:rPr lang="en-US" b="1" dirty="0" err="1"/>
              <a:t>Kemaritiman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31767"/>
            <a:ext cx="6581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Dua</a:t>
            </a:r>
            <a:r>
              <a:rPr lang="en-US" dirty="0"/>
              <a:t> </a:t>
            </a:r>
            <a:r>
              <a:rPr lang="en-US" dirty="0" err="1"/>
              <a:t>pertiga</a:t>
            </a:r>
            <a:r>
              <a:rPr lang="en-US" dirty="0"/>
              <a:t> wilayah Indonesia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kemaritiman</a:t>
            </a:r>
            <a:r>
              <a:rPr lang="en-US" dirty="0"/>
              <a:t> Indonesia sangat </a:t>
            </a:r>
            <a:r>
              <a:rPr lang="en-US" dirty="0" err="1"/>
              <a:t>besar</a:t>
            </a:r>
            <a:endParaRPr lang="en-US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D9368-6888-93D6-EF62-EAE4E92849F8}"/>
              </a:ext>
            </a:extLst>
          </p:cNvPr>
          <p:cNvSpPr txBox="1"/>
          <p:nvPr/>
        </p:nvSpPr>
        <p:spPr>
          <a:xfrm>
            <a:off x="1143000" y="2876550"/>
            <a:ext cx="2057400" cy="369332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POTENSI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9C84A-2D6C-E75A-168E-87038F5A361E}"/>
              </a:ext>
            </a:extLst>
          </p:cNvPr>
          <p:cNvCxnSpPr>
            <a:cxnSpLocks/>
          </p:cNvCxnSpPr>
          <p:nvPr/>
        </p:nvCxnSpPr>
        <p:spPr>
          <a:xfrm>
            <a:off x="3200400" y="3133997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79200D-FE80-E962-38EA-403C46708CD3}"/>
              </a:ext>
            </a:extLst>
          </p:cNvPr>
          <p:cNvCxnSpPr>
            <a:cxnSpLocks/>
          </p:cNvCxnSpPr>
          <p:nvPr/>
        </p:nvCxnSpPr>
        <p:spPr>
          <a:xfrm>
            <a:off x="3429000" y="2419350"/>
            <a:ext cx="0" cy="1704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48CFB7-FD0A-74DA-C5BF-C5D37924D242}"/>
              </a:ext>
            </a:extLst>
          </p:cNvPr>
          <p:cNvCxnSpPr/>
          <p:nvPr/>
        </p:nvCxnSpPr>
        <p:spPr>
          <a:xfrm>
            <a:off x="3429000" y="2419350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8B5D1BC-D4AF-8D73-C430-4CB0B913FE03}"/>
              </a:ext>
            </a:extLst>
          </p:cNvPr>
          <p:cNvCxnSpPr/>
          <p:nvPr/>
        </p:nvCxnSpPr>
        <p:spPr>
          <a:xfrm>
            <a:off x="3429000" y="3133997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4C40E7-A62D-3813-1518-2168A1442A2A}"/>
              </a:ext>
            </a:extLst>
          </p:cNvPr>
          <p:cNvCxnSpPr/>
          <p:nvPr/>
        </p:nvCxnSpPr>
        <p:spPr>
          <a:xfrm>
            <a:off x="3429000" y="4123936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6FAFA2B-AE94-DAA3-5DD4-6DADFBB3AD4B}"/>
              </a:ext>
            </a:extLst>
          </p:cNvPr>
          <p:cNvSpPr txBox="1"/>
          <p:nvPr/>
        </p:nvSpPr>
        <p:spPr>
          <a:xfrm>
            <a:off x="4210594" y="2215634"/>
            <a:ext cx="386660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Perikanan</a:t>
            </a:r>
            <a:r>
              <a:rPr lang="en-US" dirty="0"/>
              <a:t>: </a:t>
            </a:r>
            <a:r>
              <a:rPr lang="en-US" dirty="0" err="1"/>
              <a:t>Perikanan</a:t>
            </a:r>
            <a:r>
              <a:rPr lang="en-US" dirty="0"/>
              <a:t> </a:t>
            </a:r>
            <a:r>
              <a:rPr lang="en-US" dirty="0" err="1"/>
              <a:t>pantai</a:t>
            </a:r>
            <a:r>
              <a:rPr lang="en-US" dirty="0"/>
              <a:t> dan </a:t>
            </a:r>
            <a:r>
              <a:rPr lang="en-US" dirty="0" err="1"/>
              <a:t>Perikanan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4E7F90-20C7-7CFD-99A7-7DA23D65C8B9}"/>
              </a:ext>
            </a:extLst>
          </p:cNvPr>
          <p:cNvSpPr txBox="1"/>
          <p:nvPr/>
        </p:nvSpPr>
        <p:spPr>
          <a:xfrm>
            <a:off x="4210592" y="2967955"/>
            <a:ext cx="386660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Energi</a:t>
            </a:r>
            <a:r>
              <a:rPr lang="en-US" dirty="0"/>
              <a:t> </a:t>
            </a:r>
            <a:r>
              <a:rPr lang="en-US" dirty="0" err="1"/>
              <a:t>Kelautan</a:t>
            </a:r>
            <a:r>
              <a:rPr lang="en-US" dirty="0"/>
              <a:t>: </a:t>
            </a:r>
            <a:r>
              <a:rPr lang="en-US" dirty="0" err="1"/>
              <a:t>Gelombang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, Pasang </a:t>
            </a:r>
            <a:r>
              <a:rPr lang="en-US" dirty="0" err="1"/>
              <a:t>surut</a:t>
            </a:r>
            <a:r>
              <a:rPr lang="en-US" dirty="0"/>
              <a:t>,  </a:t>
            </a:r>
            <a:r>
              <a:rPr lang="en-US" dirty="0" err="1"/>
              <a:t>Panas</a:t>
            </a:r>
            <a:r>
              <a:rPr lang="en-US" dirty="0"/>
              <a:t> </a:t>
            </a:r>
            <a:r>
              <a:rPr lang="en-US" dirty="0" err="1"/>
              <a:t>Laut</a:t>
            </a:r>
            <a:r>
              <a:rPr lang="en-US" dirty="0"/>
              <a:t> dan </a:t>
            </a:r>
            <a:r>
              <a:rPr lang="en-US" dirty="0" err="1"/>
              <a:t>Arus</a:t>
            </a:r>
            <a:r>
              <a:rPr lang="en-US" dirty="0"/>
              <a:t> </a:t>
            </a:r>
            <a:r>
              <a:rPr lang="en-US" dirty="0" err="1"/>
              <a:t>Laut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186322-6B97-DD0A-9389-36B931EFBD15}"/>
              </a:ext>
            </a:extLst>
          </p:cNvPr>
          <p:cNvSpPr txBox="1"/>
          <p:nvPr/>
        </p:nvSpPr>
        <p:spPr>
          <a:xfrm>
            <a:off x="4210592" y="3800770"/>
            <a:ext cx="3866608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Bahari</a:t>
            </a:r>
            <a:r>
              <a:rPr lang="en-US" dirty="0"/>
              <a:t>: Pantai, </a:t>
            </a:r>
            <a:r>
              <a:rPr lang="en-US" dirty="0" err="1"/>
              <a:t>Terumbu</a:t>
            </a:r>
            <a:r>
              <a:rPr lang="en-US" dirty="0"/>
              <a:t> Karang, </a:t>
            </a:r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Bakau</a:t>
            </a:r>
            <a:r>
              <a:rPr lang="en-US" dirty="0"/>
              <a:t>, </a:t>
            </a:r>
            <a:r>
              <a:rPr lang="en-US" dirty="0" err="1"/>
              <a:t>Wisata</a:t>
            </a:r>
            <a:r>
              <a:rPr lang="en-US" dirty="0"/>
              <a:t> Bawah </a:t>
            </a:r>
            <a:r>
              <a:rPr lang="en-US" dirty="0" err="1"/>
              <a:t>Laut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451038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n-US" sz="2000" b="1" dirty="0" err="1"/>
              <a:t>Penyebab</a:t>
            </a:r>
            <a:r>
              <a:rPr lang="en-US" sz="2000" b="1" dirty="0"/>
              <a:t> </a:t>
            </a:r>
            <a:r>
              <a:rPr lang="en-US" sz="2000" b="1" dirty="0" err="1"/>
              <a:t>Perubahan</a:t>
            </a:r>
            <a:r>
              <a:rPr lang="en-US" sz="2000" b="1" dirty="0"/>
              <a:t> </a:t>
            </a:r>
            <a:r>
              <a:rPr lang="en-US" sz="2000" b="1" dirty="0" err="1"/>
              <a:t>Potensi</a:t>
            </a:r>
            <a:r>
              <a:rPr lang="en-US" sz="2000" b="1" dirty="0"/>
              <a:t>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Daya</a:t>
            </a:r>
            <a:r>
              <a:rPr lang="en-US" sz="2000" b="1" dirty="0"/>
              <a:t> </a:t>
            </a:r>
            <a:r>
              <a:rPr lang="en-US" sz="2000" b="1" dirty="0" err="1"/>
              <a:t>Alam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838200" y="2835462"/>
            <a:ext cx="49617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b="1" dirty="0" err="1"/>
              <a:t>Pertambahan</a:t>
            </a:r>
            <a:r>
              <a:rPr lang="en-US" b="1" dirty="0"/>
              <a:t> </a:t>
            </a:r>
            <a:r>
              <a:rPr lang="en-US" b="1" dirty="0" err="1"/>
              <a:t>jumlah</a:t>
            </a:r>
            <a:r>
              <a:rPr lang="en-US" b="1" dirty="0"/>
              <a:t> </a:t>
            </a:r>
            <a:r>
              <a:rPr lang="en-US" b="1" dirty="0" err="1"/>
              <a:t>penduduk</a:t>
            </a:r>
            <a:r>
              <a:rPr lang="en-US" b="1" dirty="0"/>
              <a:t> yang </a:t>
            </a:r>
            <a:r>
              <a:rPr lang="en-US" b="1" dirty="0" err="1"/>
              <a:t>pesat</a:t>
            </a:r>
            <a:r>
              <a:rPr lang="en-US" b="1" dirty="0"/>
              <a:t> 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762000" y="1004821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Kekayaan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dimiliki</a:t>
            </a:r>
            <a:r>
              <a:rPr lang="en-US" dirty="0"/>
              <a:t> Indonesia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dukung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 </a:t>
            </a:r>
            <a:r>
              <a:rPr lang="en-US" dirty="0" err="1"/>
              <a:t>Namun</a:t>
            </a:r>
            <a:r>
              <a:rPr lang="en-US" dirty="0"/>
              <a:t>, </a:t>
            </a:r>
            <a:r>
              <a:rPr lang="en-US" dirty="0" err="1"/>
              <a:t>seiring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mengalami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. Adapun </a:t>
            </a:r>
            <a:r>
              <a:rPr lang="en-US" dirty="0" err="1"/>
              <a:t>faktor</a:t>
            </a:r>
            <a:r>
              <a:rPr lang="en-US" dirty="0"/>
              <a:t> yang </a:t>
            </a:r>
            <a:r>
              <a:rPr lang="en-US" dirty="0" err="1"/>
              <a:t>menyebabkan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: </a:t>
            </a:r>
            <a:endParaRPr lang="en-US" i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B45AEE-22AA-596B-BC56-F0E62E1BB6F3}"/>
              </a:ext>
            </a:extLst>
          </p:cNvPr>
          <p:cNvSpPr txBox="1"/>
          <p:nvPr/>
        </p:nvSpPr>
        <p:spPr>
          <a:xfrm>
            <a:off x="838200" y="3337315"/>
            <a:ext cx="496170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b="1" dirty="0" err="1"/>
              <a:t>Pencemaran</a:t>
            </a:r>
            <a:r>
              <a:rPr lang="en-US" b="1" dirty="0"/>
              <a:t> </a:t>
            </a:r>
            <a:r>
              <a:rPr lang="en-US" b="1" dirty="0" err="1"/>
              <a:t>lingkungan</a:t>
            </a:r>
            <a:r>
              <a:rPr lang="en-US" b="1" dirty="0"/>
              <a:t> </a:t>
            </a:r>
            <a:endParaRPr lang="en-US" b="1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DCF609-7DEB-9798-ECC7-CDAE55ACA9D8}"/>
              </a:ext>
            </a:extLst>
          </p:cNvPr>
          <p:cNvSpPr txBox="1"/>
          <p:nvPr/>
        </p:nvSpPr>
        <p:spPr>
          <a:xfrm>
            <a:off x="838200" y="2360530"/>
            <a:ext cx="496170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b="1" dirty="0" err="1"/>
              <a:t>Eksploitasi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yang </a:t>
            </a:r>
            <a:r>
              <a:rPr lang="en-US" b="1" dirty="0" err="1"/>
              <a:t>berlebihan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40093582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b="1" dirty="0" err="1"/>
              <a:t>Hubungan</a:t>
            </a:r>
            <a:r>
              <a:rPr lang="en-US" sz="2000" b="1" dirty="0"/>
              <a:t> </a:t>
            </a:r>
            <a:r>
              <a:rPr lang="en-US" sz="2000" b="1" dirty="0" err="1"/>
              <a:t>Potensi</a:t>
            </a:r>
            <a:r>
              <a:rPr lang="en-US" sz="2000" b="1" dirty="0"/>
              <a:t>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Daya</a:t>
            </a:r>
            <a:r>
              <a:rPr lang="en-US" sz="2000" b="1" dirty="0"/>
              <a:t> </a:t>
            </a:r>
            <a:r>
              <a:rPr lang="en-US" sz="2000" b="1" dirty="0" err="1"/>
              <a:t>Alam</a:t>
            </a:r>
            <a:r>
              <a:rPr lang="en-US" sz="2000" b="1" dirty="0"/>
              <a:t> dan </a:t>
            </a:r>
            <a:r>
              <a:rPr lang="en-US" sz="2000" b="1" dirty="0" err="1"/>
              <a:t>Mitigasi</a:t>
            </a:r>
            <a:r>
              <a:rPr lang="en-US" sz="2000" b="1" dirty="0"/>
              <a:t> </a:t>
            </a:r>
            <a:r>
              <a:rPr lang="en-US" sz="2000" b="1" dirty="0" err="1"/>
              <a:t>Kebencanaan</a:t>
            </a:r>
            <a:endParaRPr lang="en-US" sz="19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762000" y="1039497"/>
            <a:ext cx="449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Indonesia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keberagaman</a:t>
            </a:r>
            <a:r>
              <a:rPr lang="en-US" dirty="0"/>
              <a:t> </a:t>
            </a:r>
            <a:r>
              <a:rPr lang="en-US" dirty="0" err="1"/>
              <a:t>potensi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disebabkan</a:t>
            </a:r>
            <a:r>
              <a:rPr lang="en-US" dirty="0"/>
              <a:t> oleh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dan </a:t>
            </a:r>
            <a:r>
              <a:rPr lang="en-US" dirty="0" err="1"/>
              <a:t>geologis</a:t>
            </a:r>
            <a:r>
              <a:rPr lang="en-US" dirty="0"/>
              <a:t> Indonesia.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memengaruhi</a:t>
            </a:r>
            <a:r>
              <a:rPr lang="en-US" dirty="0"/>
              <a:t> </a:t>
            </a:r>
            <a:r>
              <a:rPr lang="en-US" dirty="0" err="1"/>
              <a:t>keragaman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Indonesia,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geografis</a:t>
            </a:r>
            <a:r>
              <a:rPr lang="en-US" dirty="0"/>
              <a:t> dan </a:t>
            </a:r>
            <a:r>
              <a:rPr lang="en-US" dirty="0" err="1"/>
              <a:t>geologis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juga </a:t>
            </a:r>
            <a:r>
              <a:rPr lang="en-US" dirty="0" err="1"/>
              <a:t>menyebabkan</a:t>
            </a:r>
            <a:r>
              <a:rPr lang="en-US" dirty="0"/>
              <a:t> Indonesia </a:t>
            </a:r>
            <a:r>
              <a:rPr lang="en-US" dirty="0" err="1"/>
              <a:t>rentan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</a:t>
            </a:r>
            <a:r>
              <a:rPr lang="en-US" dirty="0" err="1"/>
              <a:t>bencana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banjir</a:t>
            </a:r>
            <a:r>
              <a:rPr lang="en-US" dirty="0"/>
              <a:t>, </a:t>
            </a:r>
            <a:r>
              <a:rPr lang="en-US" dirty="0" err="1"/>
              <a:t>gempa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, </a:t>
            </a:r>
            <a:r>
              <a:rPr lang="en-US" dirty="0" err="1"/>
              <a:t>gunung</a:t>
            </a:r>
            <a:r>
              <a:rPr lang="en-US" dirty="0"/>
              <a:t> </a:t>
            </a:r>
            <a:r>
              <a:rPr lang="en-US" dirty="0" err="1"/>
              <a:t>meletus</a:t>
            </a:r>
            <a:r>
              <a:rPr lang="en-US" dirty="0"/>
              <a:t>, dan tsunami. </a:t>
            </a:r>
            <a:r>
              <a:rPr lang="sv-SE" dirty="0"/>
              <a:t>Mitigasi bencana merupakan salah satu wujud atau tindakan yang dapat dilakukan untuk mengurangi dan menanggulangi dampak terjadinya bencana.</a:t>
            </a:r>
            <a:endParaRPr lang="en-US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B81D1E-D8A5-E168-BE96-FFF3E0EED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8233" y="1638239"/>
            <a:ext cx="3428728" cy="23115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0143FEF-0249-2E60-E1C4-30DB986D1563}"/>
              </a:ext>
            </a:extLst>
          </p:cNvPr>
          <p:cNvSpPr txBox="1"/>
          <p:nvPr/>
        </p:nvSpPr>
        <p:spPr>
          <a:xfrm>
            <a:off x="6629400" y="1176736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Hal 150 </a:t>
            </a:r>
          </a:p>
        </p:txBody>
      </p:sp>
    </p:spTree>
    <p:extLst>
      <p:ext uri="{BB962C8B-B14F-4D97-AF65-F5344CB8AC3E}">
        <p14:creationId xmlns:p14="http://schemas.microsoft.com/office/powerpoint/2010/main" val="2794195281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1800" b="1" dirty="0" err="1"/>
              <a:t>Hubungan</a:t>
            </a:r>
            <a:r>
              <a:rPr lang="en-US" sz="1800" b="1" dirty="0"/>
              <a:t> </a:t>
            </a:r>
            <a:r>
              <a:rPr lang="en-US" sz="1800" b="1" dirty="0" err="1"/>
              <a:t>Potensi</a:t>
            </a:r>
            <a:r>
              <a:rPr lang="en-US" sz="1800" b="1" dirty="0"/>
              <a:t> </a:t>
            </a:r>
            <a:r>
              <a:rPr lang="en-US" sz="1800" b="1" dirty="0" err="1"/>
              <a:t>Sumber</a:t>
            </a:r>
            <a:r>
              <a:rPr lang="en-US" sz="1800" b="1" dirty="0"/>
              <a:t> </a:t>
            </a:r>
            <a:r>
              <a:rPr lang="en-US" sz="1800" b="1" dirty="0" err="1"/>
              <a:t>Daya</a:t>
            </a:r>
            <a:r>
              <a:rPr lang="en-US" sz="1800" b="1" dirty="0"/>
              <a:t> </a:t>
            </a:r>
            <a:r>
              <a:rPr lang="en-US" sz="1800" b="1" dirty="0" err="1"/>
              <a:t>Alam</a:t>
            </a:r>
            <a:r>
              <a:rPr lang="en-US" sz="1800" b="1" dirty="0"/>
              <a:t> dan </a:t>
            </a:r>
            <a:r>
              <a:rPr lang="en-US" sz="1800" b="1" dirty="0" err="1"/>
              <a:t>Mitigasi</a:t>
            </a:r>
            <a:r>
              <a:rPr lang="en-US" sz="1800" b="1" dirty="0"/>
              <a:t> </a:t>
            </a:r>
            <a:r>
              <a:rPr lang="en-US" sz="1800" b="1" dirty="0" err="1"/>
              <a:t>Kebencanaan</a:t>
            </a:r>
            <a:endParaRPr lang="en-US" sz="1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D9368-6888-93D6-EF62-EAE4E92849F8}"/>
              </a:ext>
            </a:extLst>
          </p:cNvPr>
          <p:cNvSpPr txBox="1"/>
          <p:nvPr/>
        </p:nvSpPr>
        <p:spPr>
          <a:xfrm>
            <a:off x="840380" y="2617655"/>
            <a:ext cx="2137951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 MITIGASI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9C84A-2D6C-E75A-168E-87038F5A361E}"/>
              </a:ext>
            </a:extLst>
          </p:cNvPr>
          <p:cNvCxnSpPr>
            <a:cxnSpLocks/>
          </p:cNvCxnSpPr>
          <p:nvPr/>
        </p:nvCxnSpPr>
        <p:spPr>
          <a:xfrm>
            <a:off x="2978331" y="2802322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79200D-FE80-E962-38EA-403C46708CD3}"/>
              </a:ext>
            </a:extLst>
          </p:cNvPr>
          <p:cNvCxnSpPr>
            <a:cxnSpLocks/>
          </p:cNvCxnSpPr>
          <p:nvPr/>
        </p:nvCxnSpPr>
        <p:spPr>
          <a:xfrm>
            <a:off x="3200400" y="2069792"/>
            <a:ext cx="0" cy="17045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48CFB7-FD0A-74DA-C5BF-C5D37924D242}"/>
              </a:ext>
            </a:extLst>
          </p:cNvPr>
          <p:cNvCxnSpPr/>
          <p:nvPr/>
        </p:nvCxnSpPr>
        <p:spPr>
          <a:xfrm>
            <a:off x="3206931" y="2075836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8B5D1BC-D4AF-8D73-C430-4CB0B913FE03}"/>
              </a:ext>
            </a:extLst>
          </p:cNvPr>
          <p:cNvCxnSpPr/>
          <p:nvPr/>
        </p:nvCxnSpPr>
        <p:spPr>
          <a:xfrm>
            <a:off x="3200400" y="2802322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4C40E7-A62D-3813-1518-2168A1442A2A}"/>
              </a:ext>
            </a:extLst>
          </p:cNvPr>
          <p:cNvCxnSpPr/>
          <p:nvPr/>
        </p:nvCxnSpPr>
        <p:spPr>
          <a:xfrm>
            <a:off x="3200400" y="3774378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6FAFA2B-AE94-DAA3-5DD4-6DADFBB3AD4B}"/>
              </a:ext>
            </a:extLst>
          </p:cNvPr>
          <p:cNvSpPr txBox="1"/>
          <p:nvPr/>
        </p:nvSpPr>
        <p:spPr>
          <a:xfrm>
            <a:off x="3877491" y="1934843"/>
            <a:ext cx="418228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Pelaksanaan</a:t>
            </a:r>
            <a:r>
              <a:rPr lang="en-US" dirty="0"/>
              <a:t> </a:t>
            </a:r>
            <a:r>
              <a:rPr lang="en-US" dirty="0" err="1"/>
              <a:t>penataan</a:t>
            </a:r>
            <a:r>
              <a:rPr lang="en-US" dirty="0"/>
              <a:t> tata </a:t>
            </a:r>
            <a:r>
              <a:rPr lang="en-US" dirty="0" err="1"/>
              <a:t>ruang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74E7F90-20C7-7CFD-99A7-7DA23D65C8B9}"/>
              </a:ext>
            </a:extLst>
          </p:cNvPr>
          <p:cNvSpPr txBox="1"/>
          <p:nvPr/>
        </p:nvSpPr>
        <p:spPr>
          <a:xfrm>
            <a:off x="3886201" y="2500702"/>
            <a:ext cx="417357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Pengaturan</a:t>
            </a:r>
            <a:r>
              <a:rPr lang="en-US" dirty="0"/>
              <a:t> </a:t>
            </a:r>
            <a:r>
              <a:rPr lang="en-US" dirty="0" err="1"/>
              <a:t>pembangunan</a:t>
            </a:r>
            <a:r>
              <a:rPr lang="en-US" dirty="0"/>
              <a:t>, </a:t>
            </a:r>
            <a:r>
              <a:rPr lang="en-US" dirty="0" err="1"/>
              <a:t>pembangunan</a:t>
            </a:r>
            <a:r>
              <a:rPr lang="en-US" dirty="0"/>
              <a:t> </a:t>
            </a:r>
            <a:r>
              <a:rPr lang="en-US" dirty="0" err="1"/>
              <a:t>infrastruktur</a:t>
            </a:r>
            <a:r>
              <a:rPr lang="en-US" dirty="0"/>
              <a:t>, tata </a:t>
            </a:r>
            <a:r>
              <a:rPr lang="en-US" dirty="0" err="1"/>
              <a:t>bangunan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186322-6B97-DD0A-9389-36B931EFBD15}"/>
              </a:ext>
            </a:extLst>
          </p:cNvPr>
          <p:cNvSpPr txBox="1"/>
          <p:nvPr/>
        </p:nvSpPr>
        <p:spPr>
          <a:xfrm>
            <a:off x="3894909" y="3325034"/>
            <a:ext cx="418228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Penyelenggaraan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, </a:t>
            </a:r>
            <a:r>
              <a:rPr lang="en-US" dirty="0" err="1"/>
              <a:t>penyuluhan</a:t>
            </a:r>
            <a:r>
              <a:rPr lang="en-US" dirty="0"/>
              <a:t>, dan </a:t>
            </a:r>
            <a:r>
              <a:rPr lang="en-US" dirty="0" err="1"/>
              <a:t>pelatihan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konvensional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modern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565D94-6CB0-43FE-8177-5ECAB5006918}"/>
              </a:ext>
            </a:extLst>
          </p:cNvPr>
          <p:cNvSpPr txBox="1"/>
          <p:nvPr/>
        </p:nvSpPr>
        <p:spPr>
          <a:xfrm>
            <a:off x="838202" y="1008009"/>
            <a:ext cx="7238996" cy="64633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Mitigasi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tersebut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dilakukan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untuk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mengurangi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risiko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bencana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bagi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masyarakat</a:t>
            </a:r>
            <a:r>
              <a:rPr lang="en-US" dirty="0">
                <a:solidFill>
                  <a:schemeClr val="bg1"/>
                </a:solidFill>
              </a:rPr>
              <a:t> yang </a:t>
            </a:r>
            <a:r>
              <a:rPr lang="en-US" dirty="0" err="1">
                <a:solidFill>
                  <a:schemeClr val="bg1"/>
                </a:solidFill>
              </a:rPr>
              <a:t>berada</a:t>
            </a:r>
            <a:r>
              <a:rPr lang="en-US" dirty="0">
                <a:solidFill>
                  <a:schemeClr val="bg1"/>
                </a:solidFill>
              </a:rPr>
              <a:t> pada </a:t>
            </a:r>
            <a:r>
              <a:rPr lang="en-US" dirty="0" err="1">
                <a:solidFill>
                  <a:schemeClr val="bg1"/>
                </a:solidFill>
              </a:rPr>
              <a:t>kawasan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rawan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bencana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75239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639620" y="1287432"/>
            <a:ext cx="6312875" cy="3313376"/>
            <a:chOff x="0" y="1413510"/>
            <a:chExt cx="4542830" cy="3313376"/>
          </a:xfrm>
        </p:grpSpPr>
        <p:sp>
          <p:nvSpPr>
            <p:cNvPr id="17" name="TextBox 16"/>
            <p:cNvSpPr txBox="1"/>
            <p:nvPr/>
          </p:nvSpPr>
          <p:spPr>
            <a:xfrm>
              <a:off x="0" y="1779051"/>
              <a:ext cx="4542830" cy="29478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lIns="214226" tIns="107113" rIns="214226" bIns="107113" rtlCol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id-ID" sz="1600" b="1" noProof="1">
                  <a:cs typeface="Calibri" pitchFamily="34" charset="0"/>
                </a:rPr>
                <a:t>Peserta didik diharapkan mampu: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fi-FI" sz="1600" dirty="0"/>
                <a:t>Menjelaskan potensi sumber daya alam.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sv-SE" sz="1600" dirty="0"/>
                <a:t>Mengidentifikasi faktor-faktor penyebab perubahan potensi sumber daya alam. 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sv-SE" sz="1600" dirty="0"/>
                <a:t>Menguraikan aktivitas kehidupan masyarakat pada masa Hindu-Buddha dan masa Islam.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en-US" sz="1600" dirty="0" err="1"/>
                <a:t>Mengidentifikasi</a:t>
              </a:r>
              <a:r>
                <a:rPr lang="en-US" sz="1600" dirty="0"/>
                <a:t> </a:t>
              </a:r>
              <a:r>
                <a:rPr lang="en-US" sz="1600" dirty="0" err="1"/>
                <a:t>kegiatan</a:t>
              </a:r>
              <a:r>
                <a:rPr lang="en-US" sz="1600" dirty="0"/>
                <a:t> </a:t>
              </a:r>
              <a:r>
                <a:rPr lang="en-US" sz="1600" dirty="0" err="1"/>
                <a:t>ekonomi</a:t>
              </a:r>
              <a:r>
                <a:rPr lang="en-US" sz="1600" dirty="0"/>
                <a:t> </a:t>
              </a:r>
              <a:r>
                <a:rPr lang="en-US" sz="1600" dirty="0" err="1"/>
                <a:t>masyarakat</a:t>
              </a:r>
              <a:r>
                <a:rPr lang="en-US" sz="1600" dirty="0"/>
                <a:t>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en-US" sz="1600" dirty="0" err="1"/>
                <a:t>Menganalisis</a:t>
              </a:r>
              <a:r>
                <a:rPr lang="en-US" sz="1600" dirty="0"/>
                <a:t> </a:t>
              </a:r>
              <a:r>
                <a:rPr lang="en-US" sz="1600" dirty="0" err="1"/>
                <a:t>peran</a:t>
              </a:r>
              <a:r>
                <a:rPr lang="en-US" sz="1600" dirty="0"/>
                <a:t> </a:t>
              </a:r>
              <a:r>
                <a:rPr lang="en-US" sz="1600" dirty="0" err="1"/>
                <a:t>masyarakat</a:t>
              </a:r>
              <a:r>
                <a:rPr lang="en-US" sz="1600" dirty="0"/>
                <a:t> </a:t>
              </a:r>
              <a:r>
                <a:rPr lang="en-US" sz="1600" dirty="0" err="1"/>
                <a:t>dalam</a:t>
              </a:r>
              <a:r>
                <a:rPr lang="en-US" sz="1600" dirty="0"/>
                <a:t> </a:t>
              </a:r>
              <a:r>
                <a:rPr lang="en-US" sz="1600" dirty="0" err="1"/>
                <a:t>rantai</a:t>
              </a:r>
              <a:r>
                <a:rPr lang="en-US" sz="1600" dirty="0"/>
                <a:t> </a:t>
              </a:r>
              <a:r>
                <a:rPr lang="en-US" sz="1600" dirty="0" err="1"/>
                <a:t>perekonomian</a:t>
              </a:r>
              <a:r>
                <a:rPr lang="en-US" sz="1600" dirty="0"/>
                <a:t>. 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en-US" sz="1600" dirty="0" err="1"/>
                <a:t>Menjelaskan</a:t>
              </a:r>
              <a:r>
                <a:rPr lang="en-US" sz="1600" dirty="0"/>
                <a:t> status dan </a:t>
              </a:r>
              <a:r>
                <a:rPr lang="en-US" sz="1600" dirty="0" err="1"/>
                <a:t>peran</a:t>
              </a:r>
              <a:r>
                <a:rPr lang="en-US" sz="1600" dirty="0"/>
                <a:t> </a:t>
              </a:r>
              <a:r>
                <a:rPr lang="en-US" sz="1600" dirty="0" err="1"/>
                <a:t>sosial</a:t>
              </a:r>
              <a:r>
                <a:rPr lang="en-US" sz="1600" dirty="0"/>
                <a:t>. 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en-US" sz="1600" dirty="0" err="1"/>
                <a:t>Menjelaskan</a:t>
              </a:r>
              <a:r>
                <a:rPr lang="en-US" sz="1600" dirty="0"/>
                <a:t> </a:t>
              </a:r>
              <a:r>
                <a:rPr lang="en-US" sz="1600" dirty="0" err="1"/>
                <a:t>diferensiasi</a:t>
              </a:r>
              <a:r>
                <a:rPr lang="en-US" sz="1600" dirty="0"/>
                <a:t> dan </a:t>
              </a:r>
              <a:r>
                <a:rPr lang="en-US" sz="1600" dirty="0" err="1"/>
                <a:t>stratifikasi</a:t>
              </a:r>
              <a:r>
                <a:rPr lang="en-US" sz="1600" dirty="0"/>
                <a:t> </a:t>
              </a:r>
              <a:r>
                <a:rPr lang="en-US" sz="1600" dirty="0" err="1"/>
                <a:t>sosial</a:t>
              </a:r>
              <a:r>
                <a:rPr lang="en-US" sz="1600" dirty="0"/>
                <a:t>.</a:t>
              </a:r>
              <a:endParaRPr lang="id-ID" sz="1600" noProof="1">
                <a:cs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d-ID" b="1" noProof="1">
                  <a:solidFill>
                    <a:schemeClr val="bg1"/>
                  </a:solidFill>
                  <a:latin typeface="Candara" pitchFamily="34" charset="0"/>
                  <a:ea typeface="Tahoma" pitchFamily="34" charset="0"/>
                  <a:cs typeface="Calibri" pitchFamily="34" charset="0"/>
                </a:rPr>
                <a:t>Tujuan Pembelajaran</a:t>
              </a:r>
              <a:endParaRPr lang="id-ID" noProof="1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2" name="Parallelogram 11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/>
            </a:prstGeom>
            <a:solidFill>
              <a:srgbClr val="2EA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BAB 1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505" y="706441"/>
            <a:ext cx="6760990" cy="408739"/>
          </a:xfrm>
          <a:prstGeom prst="rect">
            <a:avLst/>
          </a:prstGeom>
        </p:spPr>
        <p:txBody>
          <a:bodyPr wrap="square" lIns="39027" tIns="19513" rIns="39027" bIns="19513">
            <a:spAutoFit/>
          </a:bodyPr>
          <a:lstStyle/>
          <a:p>
            <a:pPr algn="ctr"/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ndara" pitchFamily="34" charset="0"/>
                <a:cs typeface="Calibri" pitchFamily="34" charset="0"/>
              </a:rPr>
              <a:t>POTENSI EKONOMI LINGKUNGAN 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1" name="Group 2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3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4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2" name="Picture 2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2638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46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b="1" dirty="0" err="1"/>
              <a:t>Hubungan</a:t>
            </a:r>
            <a:r>
              <a:rPr lang="en-US" sz="2000" b="1" dirty="0"/>
              <a:t> </a:t>
            </a:r>
            <a:r>
              <a:rPr lang="en-US" sz="2000" b="1" dirty="0" err="1"/>
              <a:t>Potensi</a:t>
            </a:r>
            <a:r>
              <a:rPr lang="en-US" sz="2000" b="1" dirty="0"/>
              <a:t> </a:t>
            </a:r>
            <a:r>
              <a:rPr lang="en-US" sz="2000" b="1" dirty="0" err="1"/>
              <a:t>Sumber</a:t>
            </a:r>
            <a:r>
              <a:rPr lang="en-US" sz="2000" b="1" dirty="0"/>
              <a:t> </a:t>
            </a:r>
            <a:r>
              <a:rPr lang="en-US" sz="2000" b="1" dirty="0" err="1"/>
              <a:t>Daya</a:t>
            </a:r>
            <a:r>
              <a:rPr lang="en-US" sz="2000" b="1" dirty="0"/>
              <a:t> </a:t>
            </a:r>
            <a:r>
              <a:rPr lang="en-US" sz="2000" b="1" dirty="0" err="1"/>
              <a:t>Alam</a:t>
            </a:r>
            <a:r>
              <a:rPr lang="en-US" sz="2000" b="1" dirty="0"/>
              <a:t> dan </a:t>
            </a:r>
            <a:r>
              <a:rPr lang="en-US" sz="2000" b="1" dirty="0" err="1"/>
              <a:t>Mitigasi</a:t>
            </a:r>
            <a:r>
              <a:rPr lang="en-US" sz="2000" b="1" dirty="0"/>
              <a:t> </a:t>
            </a:r>
            <a:r>
              <a:rPr lang="en-US" sz="2000" b="1" dirty="0" err="1"/>
              <a:t>Kebencanaan</a:t>
            </a:r>
            <a:endParaRPr lang="en-US" sz="19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851263" y="1057176"/>
            <a:ext cx="684493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solidFill>
                  <a:schemeClr val="bg1"/>
                </a:solidFill>
              </a:rPr>
              <a:t>Kegiatan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mitigasi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dapat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bersifat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struktural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maupun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nonstruktural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3A9AFD-B307-0158-88DA-903F7A144410}"/>
              </a:ext>
            </a:extLst>
          </p:cNvPr>
          <p:cNvSpPr txBox="1"/>
          <p:nvPr/>
        </p:nvSpPr>
        <p:spPr>
          <a:xfrm>
            <a:off x="894806" y="1543342"/>
            <a:ext cx="702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 err="1"/>
              <a:t>Struktural</a:t>
            </a:r>
            <a:r>
              <a:rPr lang="en-US" dirty="0"/>
              <a:t>: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konstruksi</a:t>
            </a:r>
            <a:r>
              <a:rPr lang="en-US" dirty="0"/>
              <a:t> </a:t>
            </a:r>
            <a:r>
              <a:rPr lang="en-US" dirty="0" err="1"/>
              <a:t>bangunan</a:t>
            </a:r>
            <a:r>
              <a:rPr lang="en-US" dirty="0"/>
              <a:t> </a:t>
            </a:r>
            <a:r>
              <a:rPr lang="en-US" dirty="0" err="1"/>
              <a:t>tahan</a:t>
            </a:r>
            <a:r>
              <a:rPr lang="en-US" dirty="0"/>
              <a:t> </a:t>
            </a:r>
            <a:r>
              <a:rPr lang="en-US" dirty="0" err="1"/>
              <a:t>gempa</a:t>
            </a:r>
            <a:r>
              <a:rPr lang="en-US" dirty="0"/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4248B4-C222-113A-35C6-79D0FB1B3DE7}"/>
              </a:ext>
            </a:extLst>
          </p:cNvPr>
          <p:cNvSpPr txBox="1"/>
          <p:nvPr/>
        </p:nvSpPr>
        <p:spPr>
          <a:xfrm>
            <a:off x="894806" y="1870437"/>
            <a:ext cx="7029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 err="1"/>
              <a:t>Nonstruktural</a:t>
            </a:r>
            <a:r>
              <a:rPr lang="en-US" dirty="0"/>
              <a:t>: </a:t>
            </a:r>
            <a:r>
              <a:rPr lang="en-US" dirty="0" err="1"/>
              <a:t>penataan</a:t>
            </a:r>
            <a:r>
              <a:rPr lang="en-US" dirty="0"/>
              <a:t> </a:t>
            </a:r>
            <a:r>
              <a:rPr lang="en-US" dirty="0" err="1"/>
              <a:t>ruang</a:t>
            </a:r>
            <a:r>
              <a:rPr lang="en-US" dirty="0"/>
              <a:t> dan </a:t>
            </a:r>
            <a:r>
              <a:rPr lang="en-US" i="1" dirty="0"/>
              <a:t>building code.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umumnya</a:t>
            </a:r>
            <a:r>
              <a:rPr lang="en-US" dirty="0"/>
              <a:t> </a:t>
            </a:r>
            <a:r>
              <a:rPr lang="en-US" dirty="0" err="1"/>
              <a:t>disusun</a:t>
            </a:r>
            <a:r>
              <a:rPr lang="en-US" dirty="0"/>
              <a:t> oleh </a:t>
            </a:r>
            <a:r>
              <a:rPr lang="en-US" dirty="0" err="1"/>
              <a:t>pemerintah</a:t>
            </a:r>
            <a:r>
              <a:rPr lang="en-US" dirty="0"/>
              <a:t>,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daerah</a:t>
            </a:r>
            <a:r>
              <a:rPr lang="en-US" dirty="0"/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FD646F-F01D-50BD-7BDF-818AA0638DBD}"/>
              </a:ext>
            </a:extLst>
          </p:cNvPr>
          <p:cNvSpPr txBox="1"/>
          <p:nvPr/>
        </p:nvSpPr>
        <p:spPr>
          <a:xfrm>
            <a:off x="851263" y="2586533"/>
            <a:ext cx="6921137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solidFill>
                  <a:schemeClr val="bg1"/>
                </a:solidFill>
              </a:rPr>
              <a:t>Kegiatan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mitigasi</a:t>
            </a:r>
            <a:r>
              <a:rPr lang="en-US" dirty="0">
                <a:solidFill>
                  <a:schemeClr val="bg1"/>
                </a:solidFill>
              </a:rPr>
              <a:t> juga </a:t>
            </a:r>
            <a:r>
              <a:rPr lang="en-US" dirty="0" err="1">
                <a:solidFill>
                  <a:schemeClr val="bg1"/>
                </a:solidFill>
              </a:rPr>
              <a:t>dapat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dilakukan</a:t>
            </a:r>
            <a:r>
              <a:rPr lang="en-US" dirty="0">
                <a:solidFill>
                  <a:schemeClr val="bg1"/>
                </a:solidFill>
              </a:rPr>
              <a:t> oleh </a:t>
            </a:r>
            <a:r>
              <a:rPr lang="en-US" dirty="0" err="1">
                <a:solidFill>
                  <a:schemeClr val="bg1"/>
                </a:solidFill>
              </a:rPr>
              <a:t>masyarakat</a:t>
            </a:r>
            <a:r>
              <a:rPr lang="en-US" dirty="0">
                <a:solidFill>
                  <a:schemeClr val="bg1"/>
                </a:solidFill>
              </a:rPr>
              <a:t> di </a:t>
            </a:r>
            <a:r>
              <a:rPr lang="en-US" dirty="0" err="1">
                <a:solidFill>
                  <a:schemeClr val="bg1"/>
                </a:solidFill>
              </a:rPr>
              <a:t>lingkungannya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5D49B9-A29D-A7B7-39BE-984999E90F8A}"/>
              </a:ext>
            </a:extLst>
          </p:cNvPr>
          <p:cNvSpPr txBox="1"/>
          <p:nvPr/>
        </p:nvSpPr>
        <p:spPr>
          <a:xfrm>
            <a:off x="838200" y="3072699"/>
            <a:ext cx="746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  <a:tabLst>
                <a:tab pos="3832225" algn="l"/>
              </a:tabLst>
            </a:pP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latihan-latihan</a:t>
            </a:r>
            <a:r>
              <a:rPr lang="en-US" dirty="0"/>
              <a:t> </a:t>
            </a:r>
            <a:r>
              <a:rPr lang="en-US" dirty="0" err="1"/>
              <a:t>mitigasi</a:t>
            </a:r>
            <a:r>
              <a:rPr lang="en-US" dirty="0"/>
              <a:t> </a:t>
            </a:r>
            <a:r>
              <a:rPr lang="en-US" dirty="0" err="1"/>
              <a:t>bencana</a:t>
            </a:r>
            <a:endParaRPr lang="en-US" dirty="0"/>
          </a:p>
          <a:p>
            <a:pPr marL="342900" indent="-342900">
              <a:buFont typeface="+mj-lt"/>
              <a:buAutoNum type="arabicParenR"/>
              <a:tabLst>
                <a:tab pos="3832225" algn="l"/>
              </a:tabLst>
            </a:pPr>
            <a:r>
              <a:rPr lang="en-US" dirty="0" err="1"/>
              <a:t>Mendesain</a:t>
            </a:r>
            <a:r>
              <a:rPr lang="en-US" dirty="0"/>
              <a:t> dan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yang </a:t>
            </a:r>
            <a:r>
              <a:rPr lang="en-US" dirty="0" err="1"/>
              <a:t>kokoh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berkualitas</a:t>
            </a:r>
            <a:r>
              <a:rPr lang="en-US" dirty="0"/>
              <a:t> </a:t>
            </a:r>
          </a:p>
          <a:p>
            <a:pPr marL="342900" indent="-342900">
              <a:buFont typeface="+mj-lt"/>
              <a:buAutoNum type="arabicParenR"/>
              <a:tabLst>
                <a:tab pos="3832225" algn="l"/>
              </a:tabLst>
            </a:pPr>
            <a:r>
              <a:rPr lang="en-US" dirty="0" err="1"/>
              <a:t>Mengikuti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mitigasi</a:t>
            </a:r>
            <a:r>
              <a:rPr lang="en-US" dirty="0"/>
              <a:t> </a:t>
            </a:r>
            <a:r>
              <a:rPr lang="en-US" dirty="0" err="1"/>
              <a:t>bencana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481813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1C45281-AA82-3F69-8626-B337A8E54893}"/>
              </a:ext>
            </a:extLst>
          </p:cNvPr>
          <p:cNvCxnSpPr>
            <a:cxnSpLocks/>
          </p:cNvCxnSpPr>
          <p:nvPr/>
        </p:nvCxnSpPr>
        <p:spPr>
          <a:xfrm>
            <a:off x="1143000" y="1850654"/>
            <a:ext cx="2177" cy="194029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B0DEE61-19C3-C0A8-7106-E9885EB64C26}"/>
              </a:ext>
            </a:extLst>
          </p:cNvPr>
          <p:cNvCxnSpPr/>
          <p:nvPr/>
        </p:nvCxnSpPr>
        <p:spPr>
          <a:xfrm>
            <a:off x="1143000" y="1870793"/>
            <a:ext cx="91440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955BB25-0412-8EC8-E2D9-45E5B5DE3D34}"/>
              </a:ext>
            </a:extLst>
          </p:cNvPr>
          <p:cNvCxnSpPr/>
          <p:nvPr/>
        </p:nvCxnSpPr>
        <p:spPr>
          <a:xfrm>
            <a:off x="1143000" y="2279117"/>
            <a:ext cx="91440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68FF015-B6A8-6170-1F03-9612373C2664}"/>
              </a:ext>
            </a:extLst>
          </p:cNvPr>
          <p:cNvSpPr txBox="1"/>
          <p:nvPr/>
        </p:nvSpPr>
        <p:spPr>
          <a:xfrm>
            <a:off x="2123803" y="1697051"/>
            <a:ext cx="4952996" cy="36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Brahmana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93EE4-574D-3722-9E37-C49189C9C2E3}"/>
              </a:ext>
            </a:extLst>
          </p:cNvPr>
          <p:cNvSpPr txBox="1"/>
          <p:nvPr/>
        </p:nvSpPr>
        <p:spPr>
          <a:xfrm>
            <a:off x="2123803" y="2113187"/>
            <a:ext cx="4952996" cy="36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Ksatria</a:t>
            </a:r>
            <a:r>
              <a:rPr lang="en-US" dirty="0"/>
              <a:t>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C7D7C28-8873-9128-B030-C1F5E9E982FC}"/>
              </a:ext>
            </a:extLst>
          </p:cNvPr>
          <p:cNvCxnSpPr/>
          <p:nvPr/>
        </p:nvCxnSpPr>
        <p:spPr>
          <a:xfrm>
            <a:off x="1143000" y="2763519"/>
            <a:ext cx="91440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B54DC09-20FB-921F-B769-F1587DD67D72}"/>
              </a:ext>
            </a:extLst>
          </p:cNvPr>
          <p:cNvSpPr txBox="1"/>
          <p:nvPr/>
        </p:nvSpPr>
        <p:spPr>
          <a:xfrm>
            <a:off x="2123803" y="2604710"/>
            <a:ext cx="4952996" cy="36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Waisya</a:t>
            </a:r>
            <a:endParaRPr lang="en-US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E9F634F-A1B2-1246-1BF3-9341DE03DB6C}"/>
              </a:ext>
            </a:extLst>
          </p:cNvPr>
          <p:cNvCxnSpPr/>
          <p:nvPr/>
        </p:nvCxnSpPr>
        <p:spPr>
          <a:xfrm>
            <a:off x="1143000" y="3282608"/>
            <a:ext cx="91440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FE1DE07-1492-9FAB-6DD6-966AD6D54D66}"/>
              </a:ext>
            </a:extLst>
          </p:cNvPr>
          <p:cNvCxnSpPr/>
          <p:nvPr/>
        </p:nvCxnSpPr>
        <p:spPr>
          <a:xfrm>
            <a:off x="1143000" y="3790950"/>
            <a:ext cx="914400" cy="0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29C906F-D1DD-43C1-6240-7B5AB3C51600}"/>
              </a:ext>
            </a:extLst>
          </p:cNvPr>
          <p:cNvSpPr txBox="1"/>
          <p:nvPr/>
        </p:nvSpPr>
        <p:spPr>
          <a:xfrm>
            <a:off x="2123803" y="3079680"/>
            <a:ext cx="4952996" cy="36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Sudra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5BE6F-60C5-649F-EFD7-E74CCC7EF505}"/>
              </a:ext>
            </a:extLst>
          </p:cNvPr>
          <p:cNvSpPr txBox="1"/>
          <p:nvPr/>
        </p:nvSpPr>
        <p:spPr>
          <a:xfrm>
            <a:off x="2095502" y="3562518"/>
            <a:ext cx="4952996" cy="36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Arus</a:t>
            </a:r>
            <a:r>
              <a:rPr lang="en-US" dirty="0"/>
              <a:t> </a:t>
            </a:r>
            <a:r>
              <a:rPr lang="en-US" dirty="0" err="1"/>
              <a:t>Balik</a:t>
            </a:r>
            <a:endParaRPr lang="en-US" dirty="0"/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637ED500-2093-2EA5-1D89-BFD501AA99D9}"/>
              </a:ext>
            </a:extLst>
          </p:cNvPr>
          <p:cNvSpPr/>
          <p:nvPr/>
        </p:nvSpPr>
        <p:spPr>
          <a:xfrm>
            <a:off x="4064729" y="1920113"/>
            <a:ext cx="457199" cy="1885100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4622073" y="2668131"/>
            <a:ext cx="3150328" cy="369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Masuknya</a:t>
            </a:r>
            <a:r>
              <a:rPr lang="en-US" dirty="0"/>
              <a:t> Hindu-Buddha</a:t>
            </a:r>
          </a:p>
        </p:txBody>
      </p:sp>
    </p:spTree>
    <p:extLst>
      <p:ext uri="{BB962C8B-B14F-4D97-AF65-F5344CB8AC3E}">
        <p14:creationId xmlns:p14="http://schemas.microsoft.com/office/powerpoint/2010/main" val="3557809506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685800" y="2306712"/>
            <a:ext cx="4114800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574675" indent="-234950">
              <a:buFont typeface="Arial" panose="020B0604020202020204" pitchFamily="34" charset="0"/>
              <a:buChar char="•"/>
            </a:pPr>
            <a:r>
              <a:rPr lang="en-US" dirty="0"/>
              <a:t>Kerajaan Hindu </a:t>
            </a:r>
            <a:r>
              <a:rPr lang="en-US" dirty="0" err="1"/>
              <a:t>tertua</a:t>
            </a:r>
            <a:r>
              <a:rPr lang="en-US" dirty="0"/>
              <a:t> di Indonesia (</a:t>
            </a:r>
            <a:r>
              <a:rPr lang="en-US" dirty="0" err="1"/>
              <a:t>abad</a:t>
            </a:r>
            <a:r>
              <a:rPr lang="en-US" dirty="0"/>
              <a:t> ke-4) Kerajaan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terletak</a:t>
            </a:r>
            <a:r>
              <a:rPr lang="en-US" dirty="0"/>
              <a:t> di </a:t>
            </a:r>
            <a:r>
              <a:rPr lang="en-US" dirty="0" err="1"/>
              <a:t>tepi</a:t>
            </a:r>
            <a:r>
              <a:rPr lang="en-US" dirty="0"/>
              <a:t> Sungai Mahakam, Kalimantan Timur.</a:t>
            </a:r>
          </a:p>
          <a:p>
            <a:pPr marL="574675" indent="-234950">
              <a:buFont typeface="Arial" panose="020B0604020202020204" pitchFamily="34" charset="0"/>
              <a:buChar char="•"/>
            </a:pPr>
            <a:r>
              <a:rPr lang="en-US" dirty="0"/>
              <a:t>Bukti </a:t>
            </a:r>
            <a:r>
              <a:rPr lang="en-US" dirty="0" err="1"/>
              <a:t>arkeologis</a:t>
            </a:r>
            <a:r>
              <a:rPr lang="en-US" dirty="0"/>
              <a:t> </a:t>
            </a:r>
            <a:r>
              <a:rPr lang="en-US" dirty="0" err="1"/>
              <a:t>keberadaan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ditemukannya</a:t>
            </a:r>
            <a:r>
              <a:rPr lang="en-US" dirty="0"/>
              <a:t> </a:t>
            </a:r>
            <a:r>
              <a:rPr lang="en-US" dirty="0" err="1"/>
              <a:t>tujuh</a:t>
            </a:r>
            <a:r>
              <a:rPr lang="en-US" dirty="0"/>
              <a:t> </a:t>
            </a:r>
            <a:r>
              <a:rPr lang="en-US" dirty="0" err="1"/>
              <a:t>buah</a:t>
            </a:r>
            <a:r>
              <a:rPr lang="en-US" dirty="0"/>
              <a:t> </a:t>
            </a:r>
            <a:r>
              <a:rPr lang="en-US" dirty="0" err="1"/>
              <a:t>yupa</a:t>
            </a:r>
            <a:r>
              <a:rPr lang="en-US" dirty="0"/>
              <a:t>.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600" y="1640085"/>
            <a:ext cx="2514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2933700" y="1655716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Hindu-Buddha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4794069" y="2318362"/>
            <a:ext cx="3816531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Pusat pemerintahan Kerajaan Kutai diperkirakan terdapat di hulu Sungai Mahakam.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Raja pertama: Kudungga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Puncak kejayaan: Mulawarman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Kehidupan bertani di sawah atau ladang, berternak dan berdagang. 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674023-BBCE-7545-3F25-AC8E8476FECC}"/>
              </a:ext>
            </a:extLst>
          </p:cNvPr>
          <p:cNvSpPr txBox="1"/>
          <p:nvPr/>
        </p:nvSpPr>
        <p:spPr>
          <a:xfrm>
            <a:off x="2766060" y="2233979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b="1" dirty="0"/>
              <a:t>Kerajaan </a:t>
            </a:r>
            <a:r>
              <a:rPr lang="en-US" b="1" dirty="0" err="1"/>
              <a:t>Kutai</a:t>
            </a:r>
            <a:r>
              <a:rPr lang="en-US" b="1" dirty="0"/>
              <a:t> (</a:t>
            </a:r>
            <a:r>
              <a:rPr lang="en-US" b="1" dirty="0" err="1"/>
              <a:t>Kutai</a:t>
            </a:r>
            <a:r>
              <a:rPr lang="en-US" b="1" dirty="0"/>
              <a:t> </a:t>
            </a:r>
            <a:r>
              <a:rPr lang="en-US" b="1" dirty="0" err="1"/>
              <a:t>Martadipura</a:t>
            </a:r>
            <a:r>
              <a:rPr lang="en-US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59923339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685800" y="2306712"/>
            <a:ext cx="4114800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574675" indent="-234950" algn="just">
              <a:buFont typeface="Arial" panose="020B0604020202020204" pitchFamily="34" charset="0"/>
              <a:buChar char="•"/>
            </a:pPr>
            <a:r>
              <a:rPr lang="en-US" dirty="0"/>
              <a:t>Kerajaan </a:t>
            </a:r>
            <a:r>
              <a:rPr lang="en-US" dirty="0" err="1"/>
              <a:t>Tarumanegara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yang </a:t>
            </a:r>
            <a:r>
              <a:rPr lang="en-US" dirty="0" err="1"/>
              <a:t>bercorak</a:t>
            </a:r>
            <a:r>
              <a:rPr lang="en-US" dirty="0"/>
              <a:t> Hindu </a:t>
            </a:r>
            <a:r>
              <a:rPr lang="en-US" dirty="0" err="1"/>
              <a:t>sekitar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ke-5 di </a:t>
            </a:r>
            <a:r>
              <a:rPr lang="en-US" dirty="0" err="1"/>
              <a:t>lembah</a:t>
            </a:r>
            <a:r>
              <a:rPr lang="en-US" dirty="0"/>
              <a:t> Sungai </a:t>
            </a:r>
            <a:r>
              <a:rPr lang="en-US" dirty="0" err="1"/>
              <a:t>Citarum</a:t>
            </a:r>
            <a:r>
              <a:rPr lang="en-US" dirty="0"/>
              <a:t>, Bogor, </a:t>
            </a:r>
            <a:r>
              <a:rPr lang="en-US" dirty="0" err="1"/>
              <a:t>Jawa</a:t>
            </a:r>
            <a:r>
              <a:rPr lang="en-US" dirty="0"/>
              <a:t> Barat. </a:t>
            </a:r>
          </a:p>
          <a:p>
            <a:pPr marL="574675" indent="-234950" algn="just">
              <a:buFont typeface="Arial" panose="020B0604020202020204" pitchFamily="34" charset="0"/>
              <a:buChar char="•"/>
            </a:pPr>
            <a:r>
              <a:rPr lang="en-US" dirty="0"/>
              <a:t>Bukti: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Ciaruteun</a:t>
            </a:r>
            <a:r>
              <a:rPr lang="en-US" dirty="0"/>
              <a:t>,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Kebon</a:t>
            </a:r>
            <a:r>
              <a:rPr lang="en-US" dirty="0"/>
              <a:t> Kopi,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Jambu</a:t>
            </a:r>
            <a:r>
              <a:rPr lang="en-US" dirty="0"/>
              <a:t>, dan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Pasir</a:t>
            </a:r>
            <a:r>
              <a:rPr lang="en-US" dirty="0"/>
              <a:t> </a:t>
            </a:r>
            <a:r>
              <a:rPr lang="en-US" dirty="0" err="1"/>
              <a:t>Awi</a:t>
            </a:r>
            <a:r>
              <a:rPr lang="en-US" dirty="0"/>
              <a:t>.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600" y="1640085"/>
            <a:ext cx="2514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2933700" y="1655716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Hindu-Buddha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4794069" y="2318362"/>
            <a:ext cx="4045131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Wilayah </a:t>
            </a:r>
            <a:r>
              <a:rPr lang="en-US" dirty="0" err="1"/>
              <a:t>kekuasaan</a:t>
            </a:r>
            <a:r>
              <a:rPr lang="en-US" dirty="0"/>
              <a:t> </a:t>
            </a:r>
            <a:r>
              <a:rPr lang="en-US" dirty="0" err="1"/>
              <a:t>Tarumanegara</a:t>
            </a:r>
            <a:r>
              <a:rPr lang="en-US" dirty="0"/>
              <a:t>: Banten, Jakarta, Bogor, Cirebon. 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Raja terkenal: Purnawarman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Kehidupan bertani dengan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irigasi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ditemukan</a:t>
            </a:r>
            <a:r>
              <a:rPr lang="en-US" dirty="0"/>
              <a:t>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Tugu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penggalian</a:t>
            </a:r>
            <a:r>
              <a:rPr lang="en-US" dirty="0"/>
              <a:t> Sungai Gomati </a:t>
            </a:r>
            <a:r>
              <a:rPr lang="en-US" dirty="0" err="1"/>
              <a:t>sepanjang</a:t>
            </a:r>
            <a:r>
              <a:rPr lang="en-US" dirty="0"/>
              <a:t> 12 km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12 </a:t>
            </a:r>
            <a:r>
              <a:rPr lang="en-US" dirty="0" err="1"/>
              <a:t>hari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674023-BBCE-7545-3F25-AC8E8476FECC}"/>
              </a:ext>
            </a:extLst>
          </p:cNvPr>
          <p:cNvSpPr txBox="1"/>
          <p:nvPr/>
        </p:nvSpPr>
        <p:spPr>
          <a:xfrm>
            <a:off x="3185160" y="2233979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b="1" dirty="0"/>
              <a:t>Kerajaan </a:t>
            </a:r>
            <a:r>
              <a:rPr lang="en-US" b="1" dirty="0" err="1"/>
              <a:t>Tarumanegara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17667823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685799" y="2271878"/>
            <a:ext cx="4184469" cy="2308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/>
              <a:t>Kerajaan </a:t>
            </a:r>
            <a:r>
              <a:rPr lang="en-US" dirty="0" err="1"/>
              <a:t>bahari</a:t>
            </a:r>
            <a:r>
              <a:rPr lang="en-US" dirty="0"/>
              <a:t> (</a:t>
            </a:r>
            <a:r>
              <a:rPr lang="en-US" dirty="0" err="1"/>
              <a:t>maritim</a:t>
            </a:r>
            <a:r>
              <a:rPr lang="en-US" dirty="0"/>
              <a:t>) </a:t>
            </a:r>
            <a:r>
              <a:rPr lang="en-US" dirty="0" err="1"/>
              <a:t>bercorak</a:t>
            </a:r>
            <a:r>
              <a:rPr lang="en-US" dirty="0"/>
              <a:t> Buddha yang </a:t>
            </a:r>
            <a:r>
              <a:rPr lang="en-US" dirty="0" err="1"/>
              <a:t>pernah</a:t>
            </a:r>
            <a:r>
              <a:rPr lang="en-US" dirty="0"/>
              <a:t> </a:t>
            </a:r>
            <a:r>
              <a:rPr lang="en-US" dirty="0" err="1"/>
              <a:t>berdiri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Sumatra dan </a:t>
            </a:r>
            <a:r>
              <a:rPr lang="en-US" dirty="0" err="1"/>
              <a:t>berdiri</a:t>
            </a:r>
            <a:r>
              <a:rPr lang="en-US" dirty="0"/>
              <a:t> pada </a:t>
            </a:r>
            <a:r>
              <a:rPr lang="en-US" dirty="0" err="1"/>
              <a:t>abad</a:t>
            </a:r>
            <a:r>
              <a:rPr lang="en-US" dirty="0"/>
              <a:t> ke-7M. 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/>
              <a:t>Raja </a:t>
            </a:r>
            <a:r>
              <a:rPr lang="en-US" dirty="0" err="1"/>
              <a:t>mencapai</a:t>
            </a:r>
            <a:r>
              <a:rPr lang="en-US" dirty="0"/>
              <a:t> masa </a:t>
            </a:r>
            <a:r>
              <a:rPr lang="en-US" dirty="0" err="1"/>
              <a:t>keemasan</a:t>
            </a:r>
            <a:r>
              <a:rPr lang="en-US" dirty="0"/>
              <a:t>: Raja </a:t>
            </a:r>
            <a:r>
              <a:rPr lang="en-US" dirty="0" err="1"/>
              <a:t>Balaputradewa</a:t>
            </a: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Sumber</a:t>
            </a:r>
            <a:r>
              <a:rPr lang="en-US" dirty="0"/>
              <a:t> dan </a:t>
            </a:r>
            <a:r>
              <a:rPr lang="en-US" dirty="0" err="1"/>
              <a:t>bukti</a:t>
            </a:r>
            <a:r>
              <a:rPr lang="en-US" dirty="0"/>
              <a:t> </a:t>
            </a:r>
            <a:r>
              <a:rPr lang="en-US" dirty="0" err="1"/>
              <a:t>tertulis</a:t>
            </a:r>
            <a:r>
              <a:rPr lang="en-US" dirty="0"/>
              <a:t>: </a:t>
            </a:r>
            <a:r>
              <a:rPr lang="en-US" dirty="0" err="1"/>
              <a:t>Prasasti</a:t>
            </a:r>
            <a:r>
              <a:rPr lang="en-US" dirty="0"/>
              <a:t> </a:t>
            </a:r>
            <a:r>
              <a:rPr lang="en-US" dirty="0" err="1"/>
              <a:t>Kedukan</a:t>
            </a:r>
            <a:r>
              <a:rPr lang="en-US" dirty="0"/>
              <a:t> Bukit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600" y="1640085"/>
            <a:ext cx="2514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2933700" y="1655716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Hindu-Buddha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4870269" y="2289787"/>
            <a:ext cx="404513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F8C503-8427-9BA4-9E58-8A0A10B8D04F}"/>
              </a:ext>
            </a:extLst>
          </p:cNvPr>
          <p:cNvSpPr txBox="1"/>
          <p:nvPr/>
        </p:nvSpPr>
        <p:spPr>
          <a:xfrm>
            <a:off x="4800599" y="2277920"/>
            <a:ext cx="4184469" cy="2308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fi-FI" dirty="0"/>
              <a:t>Pusat pemerintahan Kerajaan Sriwijaya pertama berada di Muara Takus, Riau kemudian </a:t>
            </a:r>
            <a:r>
              <a:rPr lang="en-US" dirty="0" err="1"/>
              <a:t>dipindahkan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Sungai Musi.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sv-SE" dirty="0"/>
              <a:t>Dalam hal ekonomi, Kerajaan Sriwijaya bertumpu pada perdagangan internasional dan pertanian.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3657600" y="2295901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b="1" dirty="0"/>
              <a:t>Kerajaan </a:t>
            </a:r>
            <a:r>
              <a:rPr lang="en-US" b="1" dirty="0" err="1"/>
              <a:t>Sriwijaya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11053767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685800" y="2068338"/>
            <a:ext cx="4184469" cy="258532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Mataram</a:t>
            </a:r>
            <a:r>
              <a:rPr lang="en-US" dirty="0"/>
              <a:t> </a:t>
            </a:r>
            <a:r>
              <a:rPr lang="en-US" dirty="0" err="1"/>
              <a:t>kuno</a:t>
            </a:r>
            <a:r>
              <a:rPr lang="en-US" dirty="0"/>
              <a:t> </a:t>
            </a:r>
            <a:r>
              <a:rPr lang="en-US" dirty="0" err="1"/>
              <a:t>berkembang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ke-8, di </a:t>
            </a:r>
            <a:r>
              <a:rPr lang="en-US" dirty="0" err="1"/>
              <a:t>pedalaman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 Tengah yang </a:t>
            </a:r>
            <a:r>
              <a:rPr lang="en-US" dirty="0" err="1"/>
              <a:t>pusatnya</a:t>
            </a:r>
            <a:r>
              <a:rPr lang="en-US" dirty="0"/>
              <a:t> di </a:t>
            </a:r>
            <a:r>
              <a:rPr lang="en-US" dirty="0" err="1"/>
              <a:t>Prambanan</a:t>
            </a:r>
            <a:r>
              <a:rPr lang="en-US" dirty="0"/>
              <a:t>, </a:t>
            </a:r>
            <a:r>
              <a:rPr lang="en-US" dirty="0" err="1"/>
              <a:t>Klaten</a:t>
            </a:r>
            <a:r>
              <a:rPr lang="en-US" dirty="0"/>
              <a:t>. 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fi-FI" dirty="0"/>
              <a:t>Sumber tertulis kerajaan ini antara lain Prasasti Canggal dan Prasasti Kalasan</a:t>
            </a:r>
            <a:r>
              <a:rPr lang="en-US" dirty="0"/>
              <a:t>.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/>
              <a:t>Raja </a:t>
            </a:r>
            <a:r>
              <a:rPr lang="en-US" dirty="0" err="1"/>
              <a:t>pertama</a:t>
            </a:r>
            <a:r>
              <a:rPr lang="en-US" dirty="0"/>
              <a:t>: Raja </a:t>
            </a:r>
            <a:r>
              <a:rPr lang="en-US" dirty="0" err="1"/>
              <a:t>Sanna</a:t>
            </a: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hidup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bertani</a:t>
            </a:r>
            <a:r>
              <a:rPr lang="en-US" dirty="0"/>
              <a:t>, </a:t>
            </a:r>
            <a:r>
              <a:rPr lang="en-US" dirty="0" err="1"/>
              <a:t>beternak</a:t>
            </a:r>
            <a:r>
              <a:rPr lang="en-US" dirty="0"/>
              <a:t>, dan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kerajinan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tangga</a:t>
            </a:r>
            <a:endParaRPr lang="en-US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599" y="1566204"/>
            <a:ext cx="2514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86001" y="1564842"/>
            <a:ext cx="2133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2933700" y="1588885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Hindu-Buddha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4844143" y="2150128"/>
            <a:ext cx="418446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F8C503-8427-9BA4-9E58-8A0A10B8D04F}"/>
              </a:ext>
            </a:extLst>
          </p:cNvPr>
          <p:cNvSpPr txBox="1"/>
          <p:nvPr/>
        </p:nvSpPr>
        <p:spPr>
          <a:xfrm>
            <a:off x="4841965" y="2334794"/>
            <a:ext cx="4184469" cy="230832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4508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Singasari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 </a:t>
            </a:r>
            <a:r>
              <a:rPr lang="en-US" dirty="0" err="1"/>
              <a:t>bercorak</a:t>
            </a:r>
            <a:r>
              <a:rPr lang="en-US" dirty="0"/>
              <a:t> Hindu di </a:t>
            </a:r>
            <a:r>
              <a:rPr lang="en-US" dirty="0" err="1"/>
              <a:t>Jawa</a:t>
            </a:r>
            <a:r>
              <a:rPr lang="en-US" dirty="0"/>
              <a:t> Timur yang </a:t>
            </a:r>
            <a:r>
              <a:rPr lang="en-US" dirty="0" err="1"/>
              <a:t>didirikan</a:t>
            </a:r>
            <a:r>
              <a:rPr lang="en-US" dirty="0"/>
              <a:t> pada </a:t>
            </a:r>
            <a:r>
              <a:rPr lang="en-US" dirty="0" err="1"/>
              <a:t>tahun</a:t>
            </a:r>
            <a:r>
              <a:rPr lang="en-US" dirty="0"/>
              <a:t> 1222.</a:t>
            </a:r>
          </a:p>
          <a:p>
            <a:pPr marL="450850" indent="-285750" algn="just">
              <a:buFont typeface="Arial" panose="020B0604020202020204" pitchFamily="34" charset="0"/>
              <a:buChar char="•"/>
            </a:pPr>
            <a:r>
              <a:rPr lang="en-US" dirty="0"/>
              <a:t>Raja </a:t>
            </a:r>
            <a:r>
              <a:rPr lang="en-US" dirty="0" err="1"/>
              <a:t>pertama</a:t>
            </a:r>
            <a:r>
              <a:rPr lang="en-US" dirty="0"/>
              <a:t>: Ken </a:t>
            </a:r>
            <a:r>
              <a:rPr lang="en-US" dirty="0" err="1"/>
              <a:t>Arok</a:t>
            </a:r>
            <a:endParaRPr lang="en-US" dirty="0"/>
          </a:p>
          <a:p>
            <a:pPr marL="4508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Puncak</a:t>
            </a:r>
            <a:r>
              <a:rPr lang="en-US" dirty="0"/>
              <a:t> </a:t>
            </a:r>
            <a:r>
              <a:rPr lang="en-US" dirty="0" err="1"/>
              <a:t>kejayaan</a:t>
            </a:r>
            <a:r>
              <a:rPr lang="en-US" dirty="0"/>
              <a:t>: Raja </a:t>
            </a:r>
            <a:r>
              <a:rPr lang="en-US" dirty="0" err="1"/>
              <a:t>Kertanegara</a:t>
            </a:r>
            <a:r>
              <a:rPr lang="en-US" dirty="0"/>
              <a:t>.</a:t>
            </a:r>
          </a:p>
          <a:p>
            <a:pPr marL="450850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Perekonomian</a:t>
            </a:r>
            <a:r>
              <a:rPr lang="en-US" dirty="0"/>
              <a:t>: </a:t>
            </a:r>
            <a:r>
              <a:rPr lang="en-US" dirty="0" err="1"/>
              <a:t>pertanian</a:t>
            </a:r>
            <a:r>
              <a:rPr lang="en-US" dirty="0"/>
              <a:t>, </a:t>
            </a:r>
            <a:r>
              <a:rPr lang="en-US" dirty="0" err="1"/>
              <a:t>kerajinan</a:t>
            </a:r>
            <a:r>
              <a:rPr lang="en-US" dirty="0"/>
              <a:t> </a:t>
            </a:r>
            <a:r>
              <a:rPr lang="en-US" dirty="0" err="1"/>
              <a:t>tangan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, </a:t>
            </a:r>
            <a:r>
              <a:rPr lang="en-US" dirty="0" err="1"/>
              <a:t>buruh</a:t>
            </a:r>
            <a:r>
              <a:rPr lang="en-US" dirty="0"/>
              <a:t> dan </a:t>
            </a:r>
            <a:r>
              <a:rPr lang="en-US" dirty="0" err="1"/>
              <a:t>nelayan</a:t>
            </a:r>
            <a:r>
              <a:rPr lang="en-US" dirty="0"/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996043" y="2056530"/>
            <a:ext cx="460248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b="1" dirty="0"/>
              <a:t>Kerajaan </a:t>
            </a:r>
            <a:r>
              <a:rPr lang="en-US" b="1" dirty="0" err="1"/>
              <a:t>Mataram</a:t>
            </a:r>
            <a:r>
              <a:rPr lang="en-US" b="1" dirty="0"/>
              <a:t> Kuno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85D882-F099-EE2A-E465-362D6B9A9C5E}"/>
              </a:ext>
            </a:extLst>
          </p:cNvPr>
          <p:cNvSpPr txBox="1"/>
          <p:nvPr/>
        </p:nvSpPr>
        <p:spPr>
          <a:xfrm>
            <a:off x="5107577" y="2051575"/>
            <a:ext cx="3918857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5"/>
            </a:pPr>
            <a:r>
              <a:rPr lang="en-US" b="1" dirty="0"/>
              <a:t>Kerajaan </a:t>
            </a:r>
            <a:r>
              <a:rPr lang="en-US" b="1" dirty="0" err="1"/>
              <a:t>Singasari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7876221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715000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Hindu-Buddha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0523DB-9D48-A1A5-BC03-519EB6C772D3}"/>
              </a:ext>
            </a:extLst>
          </p:cNvPr>
          <p:cNvSpPr txBox="1"/>
          <p:nvPr/>
        </p:nvSpPr>
        <p:spPr>
          <a:xfrm>
            <a:off x="685800" y="2216876"/>
            <a:ext cx="4184469" cy="23083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/>
              <a:t>Kerajaan </a:t>
            </a:r>
            <a:r>
              <a:rPr lang="en-US" dirty="0" err="1"/>
              <a:t>Majapahit</a:t>
            </a:r>
            <a:r>
              <a:rPr lang="en-US" dirty="0"/>
              <a:t> </a:t>
            </a:r>
            <a:r>
              <a:rPr lang="en-US" dirty="0" err="1"/>
              <a:t>bercorak</a:t>
            </a:r>
            <a:r>
              <a:rPr lang="en-US" dirty="0"/>
              <a:t> Hindu yang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kerajaannya</a:t>
            </a:r>
            <a:r>
              <a:rPr lang="en-US" dirty="0"/>
              <a:t> </a:t>
            </a:r>
            <a:r>
              <a:rPr lang="en-US" dirty="0" err="1"/>
              <a:t>diperkirakan</a:t>
            </a:r>
            <a:r>
              <a:rPr lang="en-US" dirty="0"/>
              <a:t> di </a:t>
            </a:r>
            <a:r>
              <a:rPr lang="en-US" dirty="0" err="1"/>
              <a:t>daerah</a:t>
            </a:r>
            <a:r>
              <a:rPr lang="en-US" dirty="0"/>
              <a:t> </a:t>
            </a:r>
            <a:r>
              <a:rPr lang="en-US" dirty="0" err="1"/>
              <a:t>Trowulan</a:t>
            </a:r>
            <a:r>
              <a:rPr lang="en-US" dirty="0"/>
              <a:t>, </a:t>
            </a:r>
            <a:r>
              <a:rPr lang="en-US" dirty="0" err="1"/>
              <a:t>Jawa</a:t>
            </a:r>
            <a:r>
              <a:rPr lang="en-US" dirty="0"/>
              <a:t> Timur.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Pendiri</a:t>
            </a:r>
            <a:r>
              <a:rPr lang="en-US" dirty="0"/>
              <a:t> </a:t>
            </a:r>
            <a:r>
              <a:rPr lang="en-US" dirty="0" err="1"/>
              <a:t>kerajaan</a:t>
            </a:r>
            <a:r>
              <a:rPr lang="en-US" dirty="0"/>
              <a:t>: Raden Wijaya 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/>
              <a:t>Masa </a:t>
            </a:r>
            <a:r>
              <a:rPr lang="en-US" dirty="0" err="1"/>
              <a:t>kejayaan</a:t>
            </a:r>
            <a:r>
              <a:rPr lang="en-US" dirty="0"/>
              <a:t>: </a:t>
            </a:r>
            <a:r>
              <a:rPr lang="en-US" dirty="0" err="1"/>
              <a:t>Hayam</a:t>
            </a:r>
            <a:r>
              <a:rPr lang="en-US" dirty="0"/>
              <a:t> </a:t>
            </a:r>
            <a:r>
              <a:rPr lang="en-US" dirty="0" err="1"/>
              <a:t>Wuruk</a:t>
            </a:r>
            <a:r>
              <a:rPr lang="en-US" dirty="0"/>
              <a:t> yang </a:t>
            </a:r>
            <a:r>
              <a:rPr lang="en-US" dirty="0" err="1"/>
              <a:t>dibantu</a:t>
            </a:r>
            <a:r>
              <a:rPr lang="en-US" dirty="0"/>
              <a:t> oleh </a:t>
            </a:r>
            <a:r>
              <a:rPr lang="en-US" dirty="0" err="1"/>
              <a:t>Patih</a:t>
            </a:r>
            <a:r>
              <a:rPr lang="en-US" dirty="0"/>
              <a:t> Gajah </a:t>
            </a:r>
            <a:r>
              <a:rPr lang="en-US" dirty="0" err="1"/>
              <a:t>Mada</a:t>
            </a:r>
            <a:r>
              <a:rPr lang="en-US" dirty="0"/>
              <a:t>. 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fi-FI" dirty="0"/>
              <a:t>Terjadi perang paregreg.</a:t>
            </a:r>
            <a:endParaRPr lang="en-US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600" y="1640085"/>
            <a:ext cx="2514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2933700" y="1655716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Hindu-Buddha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4870269" y="2289787"/>
            <a:ext cx="404513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i-FI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F8C503-8427-9BA4-9E58-8A0A10B8D04F}"/>
              </a:ext>
            </a:extLst>
          </p:cNvPr>
          <p:cNvSpPr txBox="1"/>
          <p:nvPr/>
        </p:nvSpPr>
        <p:spPr>
          <a:xfrm>
            <a:off x="4800599" y="2232255"/>
            <a:ext cx="4184469" cy="23083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574675" indent="-234950">
              <a:buFont typeface="Arial" panose="020B0604020202020204" pitchFamily="34" charset="0"/>
              <a:buChar char="•"/>
            </a:pP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Prasasti</a:t>
            </a:r>
            <a:r>
              <a:rPr lang="en-US" dirty="0"/>
              <a:t>: </a:t>
            </a:r>
            <a:r>
              <a:rPr lang="en-US" dirty="0" err="1"/>
              <a:t>Kudadu</a:t>
            </a:r>
            <a:r>
              <a:rPr lang="en-US" dirty="0"/>
              <a:t>, </a:t>
            </a:r>
            <a:r>
              <a:rPr lang="en-US" dirty="0" err="1"/>
              <a:t>Balawi</a:t>
            </a:r>
            <a:r>
              <a:rPr lang="en-US" dirty="0"/>
              <a:t>, </a:t>
            </a:r>
            <a:r>
              <a:rPr lang="en-US" dirty="0" err="1"/>
              <a:t>Sukamerta</a:t>
            </a:r>
            <a:r>
              <a:rPr lang="en-US" dirty="0"/>
              <a:t>, dan </a:t>
            </a:r>
            <a:r>
              <a:rPr lang="en-US" dirty="0" err="1"/>
              <a:t>Waringin</a:t>
            </a:r>
            <a:r>
              <a:rPr lang="en-US" dirty="0"/>
              <a:t> </a:t>
            </a:r>
            <a:r>
              <a:rPr lang="en-US" dirty="0" err="1"/>
              <a:t>Pitu</a:t>
            </a:r>
            <a:r>
              <a:rPr lang="en-US" dirty="0"/>
              <a:t>.</a:t>
            </a:r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fi-FI" dirty="0"/>
              <a:t>Kitab Pararaton dan Negarakertagama. </a:t>
            </a:r>
            <a:endParaRPr lang="en-US" dirty="0"/>
          </a:p>
          <a:p>
            <a:pPr marL="400050" indent="-234950" algn="just">
              <a:buFont typeface="Arial" panose="020B0604020202020204" pitchFamily="34" charset="0"/>
              <a:buChar char="•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Kerajaan </a:t>
            </a:r>
            <a:r>
              <a:rPr lang="en-US" dirty="0" err="1"/>
              <a:t>Majapahit</a:t>
            </a:r>
            <a:r>
              <a:rPr lang="en-US" dirty="0"/>
              <a:t> </a:t>
            </a:r>
            <a:r>
              <a:rPr lang="en-US" dirty="0" err="1"/>
              <a:t>didominasi</a:t>
            </a:r>
            <a:r>
              <a:rPr lang="en-US" dirty="0"/>
              <a:t> oleh </a:t>
            </a:r>
            <a:r>
              <a:rPr lang="en-US" dirty="0" err="1"/>
              <a:t>aktivitas</a:t>
            </a:r>
            <a:r>
              <a:rPr lang="en-US" dirty="0"/>
              <a:t> </a:t>
            </a:r>
            <a:r>
              <a:rPr lang="en-US" dirty="0" err="1"/>
              <a:t>pertanian</a:t>
            </a:r>
            <a:r>
              <a:rPr lang="en-US" dirty="0"/>
              <a:t>, </a:t>
            </a:r>
            <a:r>
              <a:rPr lang="en-US" dirty="0" err="1"/>
              <a:t>perdagangan</a:t>
            </a:r>
            <a:r>
              <a:rPr lang="en-US" dirty="0"/>
              <a:t>, </a:t>
            </a:r>
            <a:r>
              <a:rPr lang="en-US" dirty="0" err="1"/>
              <a:t>pelayaran</a:t>
            </a:r>
            <a:r>
              <a:rPr lang="en-US" dirty="0"/>
              <a:t>, dan </a:t>
            </a:r>
            <a:r>
              <a:rPr lang="en-US" dirty="0" err="1"/>
              <a:t>kerajinan</a:t>
            </a:r>
            <a:r>
              <a:rPr lang="en-US" dirty="0"/>
              <a:t>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3394166" y="2208725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b="1" dirty="0"/>
              <a:t>Kerajaan </a:t>
            </a:r>
            <a:r>
              <a:rPr lang="en-US" b="1" dirty="0" err="1"/>
              <a:t>Majapahit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93524687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1816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2549434" y="1682247"/>
            <a:ext cx="404513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i-FI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PROSES PENYEBARAN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179EFF2-5086-BDC0-4498-17FE56D61B3C}"/>
              </a:ext>
            </a:extLst>
          </p:cNvPr>
          <p:cNvCxnSpPr>
            <a:cxnSpLocks/>
          </p:cNvCxnSpPr>
          <p:nvPr/>
        </p:nvCxnSpPr>
        <p:spPr>
          <a:xfrm flipH="1">
            <a:off x="914399" y="2051579"/>
            <a:ext cx="3657600" cy="3677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200947E-9297-F058-3F6D-420069531F49}"/>
              </a:ext>
            </a:extLst>
          </p:cNvPr>
          <p:cNvCxnSpPr>
            <a:stCxn id="30" idx="2"/>
          </p:cNvCxnSpPr>
          <p:nvPr/>
        </p:nvCxnSpPr>
        <p:spPr>
          <a:xfrm flipH="1">
            <a:off x="2438400" y="2051579"/>
            <a:ext cx="2133600" cy="5963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6DFB813-26F8-83B7-0130-15F1F8A41CA3}"/>
              </a:ext>
            </a:extLst>
          </p:cNvPr>
          <p:cNvSpPr txBox="1"/>
          <p:nvPr/>
        </p:nvSpPr>
        <p:spPr>
          <a:xfrm>
            <a:off x="296091" y="2539485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Perdagangan</a:t>
            </a:r>
            <a:endParaRPr lang="en-US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4177C7-33C3-4B12-3B04-1376464B0DF7}"/>
              </a:ext>
            </a:extLst>
          </p:cNvPr>
          <p:cNvSpPr txBox="1"/>
          <p:nvPr/>
        </p:nvSpPr>
        <p:spPr>
          <a:xfrm>
            <a:off x="1667690" y="2647950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Pendidikan 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445F969-D3E8-F276-FE67-603B811AC888}"/>
              </a:ext>
            </a:extLst>
          </p:cNvPr>
          <p:cNvCxnSpPr>
            <a:stCxn id="30" idx="2"/>
          </p:cNvCxnSpPr>
          <p:nvPr/>
        </p:nvCxnSpPr>
        <p:spPr>
          <a:xfrm>
            <a:off x="4572000" y="2051579"/>
            <a:ext cx="3886200" cy="487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15039E-0293-598C-628C-25300C807979}"/>
              </a:ext>
            </a:extLst>
          </p:cNvPr>
          <p:cNvCxnSpPr>
            <a:cxnSpLocks/>
          </p:cNvCxnSpPr>
          <p:nvPr/>
        </p:nvCxnSpPr>
        <p:spPr>
          <a:xfrm>
            <a:off x="4604113" y="2051579"/>
            <a:ext cx="2634887" cy="630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A14D149-6426-AC30-1D30-583761E184BD}"/>
              </a:ext>
            </a:extLst>
          </p:cNvPr>
          <p:cNvCxnSpPr>
            <a:cxnSpLocks/>
            <a:stCxn id="30" idx="2"/>
            <a:endCxn id="31" idx="0"/>
          </p:cNvCxnSpPr>
          <p:nvPr/>
        </p:nvCxnSpPr>
        <p:spPr>
          <a:xfrm flipH="1">
            <a:off x="3583578" y="2051579"/>
            <a:ext cx="988422" cy="608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138C330-133A-D677-0BA8-A040D4F12A75}"/>
              </a:ext>
            </a:extLst>
          </p:cNvPr>
          <p:cNvSpPr txBox="1"/>
          <p:nvPr/>
        </p:nvSpPr>
        <p:spPr>
          <a:xfrm>
            <a:off x="2853146" y="2660173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Pernikahan</a:t>
            </a:r>
            <a:endParaRPr lang="en-US" b="1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EB84DD-968B-61E9-47E1-A38B474D72BE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4572000" y="2051579"/>
            <a:ext cx="1295400" cy="6596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C4F3EF5-1071-1523-A84F-F48ACCD4BBA8}"/>
              </a:ext>
            </a:extLst>
          </p:cNvPr>
          <p:cNvSpPr txBox="1"/>
          <p:nvPr/>
        </p:nvSpPr>
        <p:spPr>
          <a:xfrm>
            <a:off x="5441768" y="2652956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Tasawuf</a:t>
            </a:r>
            <a:r>
              <a:rPr lang="en-US" b="1" dirty="0"/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DAE8FE4-A137-7AB9-C54B-622B54B09C2D}"/>
              </a:ext>
            </a:extLst>
          </p:cNvPr>
          <p:cNvSpPr txBox="1"/>
          <p:nvPr/>
        </p:nvSpPr>
        <p:spPr>
          <a:xfrm>
            <a:off x="7987937" y="2585521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Kesenian</a:t>
            </a:r>
            <a:endParaRPr lang="en-US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1CE2F4-B0E9-6368-07FC-32E1E58F500C}"/>
              </a:ext>
            </a:extLst>
          </p:cNvPr>
          <p:cNvSpPr txBox="1"/>
          <p:nvPr/>
        </p:nvSpPr>
        <p:spPr>
          <a:xfrm>
            <a:off x="6751319" y="2647950"/>
            <a:ext cx="1460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Dakwah</a:t>
            </a:r>
            <a:endParaRPr lang="en-US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B0D7D7E-0838-13AA-A7DF-38E6C9F035F0}"/>
              </a:ext>
            </a:extLst>
          </p:cNvPr>
          <p:cNvSpPr txBox="1"/>
          <p:nvPr/>
        </p:nvSpPr>
        <p:spPr>
          <a:xfrm>
            <a:off x="761999" y="3691970"/>
            <a:ext cx="1295399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D38F519-AB61-1C42-4875-B03CB79EFCA5}"/>
              </a:ext>
            </a:extLst>
          </p:cNvPr>
          <p:cNvCxnSpPr>
            <a:cxnSpLocks/>
          </p:cNvCxnSpPr>
          <p:nvPr/>
        </p:nvCxnSpPr>
        <p:spPr>
          <a:xfrm>
            <a:off x="2057400" y="3409950"/>
            <a:ext cx="0" cy="9619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1735A4D-9012-9222-C723-9853B150E906}"/>
              </a:ext>
            </a:extLst>
          </p:cNvPr>
          <p:cNvCxnSpPr/>
          <p:nvPr/>
        </p:nvCxnSpPr>
        <p:spPr>
          <a:xfrm>
            <a:off x="2057400" y="3409950"/>
            <a:ext cx="4920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2468F2B-8CC8-DD05-55EA-EFB2536972EC}"/>
              </a:ext>
            </a:extLst>
          </p:cNvPr>
          <p:cNvCxnSpPr/>
          <p:nvPr/>
        </p:nvCxnSpPr>
        <p:spPr>
          <a:xfrm>
            <a:off x="2057400" y="3890943"/>
            <a:ext cx="4920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9BD7C06-D42C-2AA6-CB10-77B66361DE89}"/>
              </a:ext>
            </a:extLst>
          </p:cNvPr>
          <p:cNvCxnSpPr/>
          <p:nvPr/>
        </p:nvCxnSpPr>
        <p:spPr>
          <a:xfrm>
            <a:off x="2057400" y="4371936"/>
            <a:ext cx="49203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B4DA74E-A535-AD97-E10B-7E08E9AED8DE}"/>
              </a:ext>
            </a:extLst>
          </p:cNvPr>
          <p:cNvSpPr txBox="1"/>
          <p:nvPr/>
        </p:nvSpPr>
        <p:spPr>
          <a:xfrm>
            <a:off x="2628901" y="3205309"/>
            <a:ext cx="1600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Gujarat 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AF539BD-D930-D6B4-6AC9-388CEC222FB4}"/>
              </a:ext>
            </a:extLst>
          </p:cNvPr>
          <p:cNvSpPr txBox="1"/>
          <p:nvPr/>
        </p:nvSpPr>
        <p:spPr>
          <a:xfrm>
            <a:off x="2631078" y="3678869"/>
            <a:ext cx="1600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Makkah  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B08FE82-43D1-5584-BF4B-7D3C9A820AFE}"/>
              </a:ext>
            </a:extLst>
          </p:cNvPr>
          <p:cNvSpPr txBox="1"/>
          <p:nvPr/>
        </p:nvSpPr>
        <p:spPr>
          <a:xfrm>
            <a:off x="2628901" y="4157485"/>
            <a:ext cx="16002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Teori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Persia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3F819533-E604-6C6B-4BB1-3721B7CEF4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059" y="3071678"/>
            <a:ext cx="3359333" cy="1599682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90635B88-9CDB-9A49-6FD8-FF21D67AB538}"/>
              </a:ext>
            </a:extLst>
          </p:cNvPr>
          <p:cNvSpPr txBox="1"/>
          <p:nvPr/>
        </p:nvSpPr>
        <p:spPr>
          <a:xfrm>
            <a:off x="8155576" y="3431233"/>
            <a:ext cx="779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Hal. 161</a:t>
            </a:r>
          </a:p>
        </p:txBody>
      </p:sp>
    </p:spTree>
    <p:extLst>
      <p:ext uri="{BB962C8B-B14F-4D97-AF65-F5344CB8AC3E}">
        <p14:creationId xmlns:p14="http://schemas.microsoft.com/office/powerpoint/2010/main" val="1964163774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419600" y="1640085"/>
            <a:ext cx="22860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200400" y="1654671"/>
            <a:ext cx="2971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185883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b="1" dirty="0"/>
              <a:t>Kerajaan </a:t>
            </a:r>
            <a:r>
              <a:rPr lang="en-US" b="1" dirty="0" err="1"/>
              <a:t>Samudera</a:t>
            </a:r>
            <a:r>
              <a:rPr lang="en-US" b="1" dirty="0"/>
              <a:t> </a:t>
            </a:r>
            <a:r>
              <a:rPr lang="en-US" b="1" dirty="0" err="1"/>
              <a:t>Pasai</a:t>
            </a:r>
            <a:r>
              <a:rPr lang="en-US" b="1" dirty="0"/>
              <a:t>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>
            <a:off x="1562100" y="2115183"/>
            <a:ext cx="6324600" cy="264715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647700" y="2917653"/>
            <a:ext cx="1828800" cy="11432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Kerajaan Islam </a:t>
            </a:r>
            <a:r>
              <a:rPr lang="en-US" dirty="0" err="1">
                <a:solidFill>
                  <a:schemeClr val="tx1"/>
                </a:solidFill>
              </a:rPr>
              <a:t>pertama</a:t>
            </a:r>
            <a:r>
              <a:rPr lang="en-US" dirty="0">
                <a:solidFill>
                  <a:schemeClr val="tx1"/>
                </a:solidFill>
              </a:rPr>
              <a:t> di Indonesia: </a:t>
            </a:r>
            <a:r>
              <a:rPr lang="en-US" dirty="0" err="1">
                <a:solidFill>
                  <a:schemeClr val="tx1"/>
                </a:solidFill>
              </a:rPr>
              <a:t>abad</a:t>
            </a:r>
            <a:r>
              <a:rPr lang="en-US" dirty="0">
                <a:solidFill>
                  <a:schemeClr val="tx1"/>
                </a:solidFill>
              </a:rPr>
              <a:t> ke-13M di Aceh.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63AE9F3-1778-65B8-CBF1-DB94F3092594}"/>
              </a:ext>
            </a:extLst>
          </p:cNvPr>
          <p:cNvSpPr/>
          <p:nvPr/>
        </p:nvSpPr>
        <p:spPr>
          <a:xfrm>
            <a:off x="2532020" y="2939266"/>
            <a:ext cx="1828800" cy="10661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Masa </a:t>
            </a:r>
            <a:r>
              <a:rPr lang="en-US" dirty="0" err="1">
                <a:solidFill>
                  <a:schemeClr val="tx1"/>
                </a:solidFill>
              </a:rPr>
              <a:t>Kejayaan</a:t>
            </a:r>
            <a:r>
              <a:rPr lang="en-US" dirty="0">
                <a:solidFill>
                  <a:schemeClr val="tx1"/>
                </a:solidFill>
              </a:rPr>
              <a:t>: Sultan Malik al-Saleh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4431580" y="2960486"/>
            <a:ext cx="2097130" cy="10176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berdagang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bertani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uang </a:t>
            </a:r>
            <a:r>
              <a:rPr lang="en-US" dirty="0" err="1">
                <a:solidFill>
                  <a:schemeClr val="tx1"/>
                </a:solidFill>
              </a:rPr>
              <a:t>sbg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alat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tukar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083D56-4098-4A90-0E8F-32306221A04A}"/>
              </a:ext>
            </a:extLst>
          </p:cNvPr>
          <p:cNvSpPr/>
          <p:nvPr/>
        </p:nvSpPr>
        <p:spPr>
          <a:xfrm>
            <a:off x="6599470" y="2960031"/>
            <a:ext cx="1733550" cy="101762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Komoditi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lada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kapur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barus</a:t>
            </a:r>
            <a:r>
              <a:rPr lang="en-US" dirty="0">
                <a:solidFill>
                  <a:schemeClr val="tx1"/>
                </a:solidFill>
              </a:rPr>
              <a:t>, dan </a:t>
            </a:r>
            <a:r>
              <a:rPr lang="en-US" dirty="0" err="1">
                <a:solidFill>
                  <a:schemeClr val="tx1"/>
                </a:solidFill>
              </a:rPr>
              <a:t>emas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71117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3908780" y="1638964"/>
            <a:ext cx="2514600" cy="429514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048000" y="1649398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092388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b="1" dirty="0"/>
              <a:t>Kerajaan Aceh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 rot="10800000">
            <a:off x="1562100" y="2115183"/>
            <a:ext cx="6324600" cy="2647157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674914" y="2904710"/>
            <a:ext cx="1997264" cy="1143243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Berdiri</a:t>
            </a:r>
            <a:r>
              <a:rPr lang="en-US" dirty="0">
                <a:solidFill>
                  <a:schemeClr val="tx1"/>
                </a:solidFill>
              </a:rPr>
              <a:t> pada </a:t>
            </a:r>
            <a:r>
              <a:rPr lang="en-US" dirty="0" err="1">
                <a:solidFill>
                  <a:schemeClr val="tx1"/>
                </a:solidFill>
              </a:rPr>
              <a:t>awal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abad</a:t>
            </a:r>
            <a:r>
              <a:rPr lang="en-US" dirty="0">
                <a:solidFill>
                  <a:schemeClr val="tx1"/>
                </a:solidFill>
              </a:rPr>
              <a:t> ke-16 </a:t>
            </a:r>
            <a:r>
              <a:rPr lang="en-US" dirty="0" err="1">
                <a:solidFill>
                  <a:schemeClr val="tx1"/>
                </a:solidFill>
              </a:rPr>
              <a:t>dgn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Kotaraja</a:t>
            </a:r>
            <a:r>
              <a:rPr lang="en-US" dirty="0">
                <a:solidFill>
                  <a:schemeClr val="tx1"/>
                </a:solidFill>
              </a:rPr>
              <a:t>, Banda Aceh 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63AE9F3-1778-65B8-CBF1-DB94F3092594}"/>
              </a:ext>
            </a:extLst>
          </p:cNvPr>
          <p:cNvSpPr/>
          <p:nvPr/>
        </p:nvSpPr>
        <p:spPr>
          <a:xfrm>
            <a:off x="2748504" y="2879679"/>
            <a:ext cx="2320552" cy="116690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Sultan </a:t>
            </a:r>
            <a:r>
              <a:rPr lang="en-US" dirty="0" err="1">
                <a:solidFill>
                  <a:schemeClr val="tx1"/>
                </a:solidFill>
              </a:rPr>
              <a:t>pertama</a:t>
            </a:r>
            <a:r>
              <a:rPr lang="en-US" dirty="0">
                <a:solidFill>
                  <a:schemeClr val="tx1"/>
                </a:solidFill>
              </a:rPr>
              <a:t>: Sultan Ibrahim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Masa </a:t>
            </a:r>
            <a:r>
              <a:rPr lang="en-US" dirty="0" err="1">
                <a:solidFill>
                  <a:schemeClr val="tx1"/>
                </a:solidFill>
              </a:rPr>
              <a:t>kejayaan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Sultan Iskandar Muda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5145382" y="2904710"/>
            <a:ext cx="2097130" cy="109798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perdagangan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bertani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lada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083D56-4098-4A90-0E8F-32306221A04A}"/>
              </a:ext>
            </a:extLst>
          </p:cNvPr>
          <p:cNvSpPr/>
          <p:nvPr/>
        </p:nvSpPr>
        <p:spPr>
          <a:xfrm>
            <a:off x="7320248" y="2890631"/>
            <a:ext cx="1733550" cy="1112059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Memiliki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pelabuhan</a:t>
            </a:r>
            <a:r>
              <a:rPr lang="en-US" dirty="0">
                <a:solidFill>
                  <a:schemeClr val="tx1"/>
                </a:solidFill>
              </a:rPr>
              <a:t> transit </a:t>
            </a:r>
            <a:r>
              <a:rPr lang="en-US" dirty="0" err="1">
                <a:solidFill>
                  <a:schemeClr val="tx1"/>
                </a:solidFill>
              </a:rPr>
              <a:t>ekspor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impor</a:t>
            </a:r>
            <a:r>
              <a:rPr lang="en-US" dirty="0">
                <a:solidFill>
                  <a:schemeClr val="tx1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26606611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2547" y="715922"/>
            <a:ext cx="4419600" cy="2246769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solidFill>
                  <a:schemeClr val="tx1"/>
                </a:solidFill>
              </a:rPr>
              <a:t>Sumber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daya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alam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merupakan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seluruh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potensi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alam</a:t>
            </a:r>
            <a:r>
              <a:rPr lang="en-US" sz="2000" dirty="0">
                <a:solidFill>
                  <a:schemeClr val="tx1"/>
                </a:solidFill>
              </a:rPr>
              <a:t> yang </a:t>
            </a:r>
            <a:r>
              <a:rPr lang="en-US" sz="2000" dirty="0" err="1">
                <a:solidFill>
                  <a:schemeClr val="tx1"/>
                </a:solidFill>
              </a:rPr>
              <a:t>berada</a:t>
            </a:r>
            <a:r>
              <a:rPr lang="en-US" sz="2000" dirty="0">
                <a:solidFill>
                  <a:schemeClr val="tx1"/>
                </a:solidFill>
              </a:rPr>
              <a:t> di </a:t>
            </a:r>
            <a:r>
              <a:rPr lang="en-US" sz="2000" dirty="0" err="1">
                <a:solidFill>
                  <a:schemeClr val="tx1"/>
                </a:solidFill>
              </a:rPr>
              <a:t>bumi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baik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berbentuk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benda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mati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maupun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makhluk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hidup</a:t>
            </a:r>
            <a:r>
              <a:rPr lang="en-US" sz="2000" dirty="0">
                <a:solidFill>
                  <a:schemeClr val="tx1"/>
                </a:solidFill>
              </a:rPr>
              <a:t>, yang </a:t>
            </a:r>
            <a:r>
              <a:rPr lang="en-US" sz="2000" dirty="0" err="1">
                <a:solidFill>
                  <a:schemeClr val="tx1"/>
                </a:solidFill>
              </a:rPr>
              <a:t>dapat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dimanfaatkan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untuk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pemenuhan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kebutuhan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hidup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manusia</a:t>
            </a:r>
            <a:r>
              <a:rPr lang="en-US" sz="2000" dirty="0">
                <a:solidFill>
                  <a:schemeClr val="tx1"/>
                </a:solidFill>
              </a:rPr>
              <a:t>. Nilai </a:t>
            </a:r>
            <a:r>
              <a:rPr lang="en-US" sz="2000" dirty="0" err="1">
                <a:solidFill>
                  <a:schemeClr val="tx1"/>
                </a:solidFill>
              </a:rPr>
              <a:t>dari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sumber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daya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alam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ditentukan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atas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kegunaannya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bagi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manusia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  <a:endParaRPr lang="id-ID" sz="2000" noProof="1">
              <a:solidFill>
                <a:schemeClr val="tx1"/>
              </a:solidFill>
              <a:latin typeface="Abadi MT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5F61F11-30E1-D6FD-8039-32BB8E40F4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93" y="2116344"/>
            <a:ext cx="4118888" cy="2399939"/>
          </a:xfrm>
          <a:prstGeom prst="rect">
            <a:avLst/>
          </a:prstGeom>
        </p:spPr>
      </p:pic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945AD722-1FA8-D902-75B7-F61581408815}"/>
              </a:ext>
            </a:extLst>
          </p:cNvPr>
          <p:cNvCxnSpPr>
            <a:cxnSpLocks/>
          </p:cNvCxnSpPr>
          <p:nvPr/>
        </p:nvCxnSpPr>
        <p:spPr>
          <a:xfrm>
            <a:off x="2895600" y="1261884"/>
            <a:ext cx="1341410" cy="4798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3AC9E298-63B8-0106-3928-0BE6EB86585F}"/>
              </a:ext>
            </a:extLst>
          </p:cNvPr>
          <p:cNvCxnSpPr>
            <a:cxnSpLocks/>
          </p:cNvCxnSpPr>
          <p:nvPr/>
        </p:nvCxnSpPr>
        <p:spPr>
          <a:xfrm rot="10800000">
            <a:off x="4452547" y="3546508"/>
            <a:ext cx="1447800" cy="3810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E96FD94-AC90-76A5-DEDC-BC3A861C3D67}"/>
              </a:ext>
            </a:extLst>
          </p:cNvPr>
          <p:cNvSpPr txBox="1"/>
          <p:nvPr/>
        </p:nvSpPr>
        <p:spPr>
          <a:xfrm>
            <a:off x="1361137" y="1000274"/>
            <a:ext cx="1676400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DEFINISI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380E7B6-608A-E5BA-EBC4-55D820D56EC3}"/>
              </a:ext>
            </a:extLst>
          </p:cNvPr>
          <p:cNvSpPr txBox="1"/>
          <p:nvPr/>
        </p:nvSpPr>
        <p:spPr>
          <a:xfrm>
            <a:off x="6098466" y="3665899"/>
            <a:ext cx="1676400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CONTOH </a:t>
            </a:r>
          </a:p>
        </p:txBody>
      </p:sp>
    </p:spTree>
    <p:extLst>
      <p:ext uri="{BB962C8B-B14F-4D97-AF65-F5344CB8AC3E}">
        <p14:creationId xmlns:p14="http://schemas.microsoft.com/office/powerpoint/2010/main" val="14802826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012473" y="1631313"/>
            <a:ext cx="22860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362200" y="1640085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021873" y="1653092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185883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b="1" dirty="0"/>
              <a:t>Kerajaan </a:t>
            </a:r>
            <a:r>
              <a:rPr lang="en-US" b="1" dirty="0" err="1"/>
              <a:t>Demak</a:t>
            </a:r>
            <a:endParaRPr lang="en-US" b="1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>
            <a:off x="1562100" y="2115183"/>
            <a:ext cx="6324600" cy="264715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750019" y="2891710"/>
            <a:ext cx="2526580" cy="11432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Kerajaan Islam </a:t>
            </a:r>
            <a:r>
              <a:rPr lang="en-US" dirty="0" err="1">
                <a:solidFill>
                  <a:schemeClr val="tx1"/>
                </a:solidFill>
              </a:rPr>
              <a:t>pertama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Jawa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akhir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abad</a:t>
            </a:r>
            <a:r>
              <a:rPr lang="en-US" dirty="0">
                <a:solidFill>
                  <a:schemeClr val="tx1"/>
                </a:solidFill>
              </a:rPr>
              <a:t> ke-15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pendiri</a:t>
            </a:r>
            <a:r>
              <a:rPr lang="en-US" dirty="0">
                <a:solidFill>
                  <a:schemeClr val="tx1"/>
                </a:solidFill>
              </a:rPr>
              <a:t> Raden </a:t>
            </a:r>
            <a:r>
              <a:rPr lang="en-US" dirty="0" err="1">
                <a:solidFill>
                  <a:schemeClr val="tx1"/>
                </a:solidFill>
              </a:rPr>
              <a:t>Patah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3416485" y="2892954"/>
            <a:ext cx="2311029" cy="110086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bertani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Sbg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penghasil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beras</a:t>
            </a:r>
            <a:r>
              <a:rPr lang="en-US" dirty="0">
                <a:solidFill>
                  <a:schemeClr val="tx1"/>
                </a:solidFill>
              </a:rPr>
              <a:t> &amp; Pelabuhan transit 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083D56-4098-4A90-0E8F-32306221A04A}"/>
              </a:ext>
            </a:extLst>
          </p:cNvPr>
          <p:cNvSpPr/>
          <p:nvPr/>
        </p:nvSpPr>
        <p:spPr>
          <a:xfrm>
            <a:off x="5867400" y="2888328"/>
            <a:ext cx="2720065" cy="110086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Pusat penyebaran agama Islam di Jawa dan Nusantara bagian timur dgn bantuan wali songo 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545932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191000" y="1652853"/>
            <a:ext cx="22860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706189" y="1654671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200400" y="1654671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185883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4"/>
            </a:pPr>
            <a:r>
              <a:rPr lang="en-US" b="1" dirty="0"/>
              <a:t>Kerajaan </a:t>
            </a:r>
            <a:r>
              <a:rPr lang="en-US" b="1" dirty="0" err="1"/>
              <a:t>Mataram</a:t>
            </a:r>
            <a:r>
              <a:rPr lang="en-US" b="1" dirty="0"/>
              <a:t> Islam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>
            <a:off x="1562100" y="1943363"/>
            <a:ext cx="6324600" cy="2872478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614239" y="2699883"/>
            <a:ext cx="2091950" cy="1363987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Berdiri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sekitar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tahun</a:t>
            </a:r>
            <a:r>
              <a:rPr lang="en-US" dirty="0">
                <a:solidFill>
                  <a:schemeClr val="tx1"/>
                </a:solidFill>
              </a:rPr>
              <a:t> 1586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pusatnya</a:t>
            </a:r>
            <a:r>
              <a:rPr lang="en-US" dirty="0">
                <a:solidFill>
                  <a:schemeClr val="tx1"/>
                </a:solidFill>
              </a:rPr>
              <a:t> di Kota </a:t>
            </a:r>
            <a:r>
              <a:rPr lang="en-US" dirty="0" err="1">
                <a:solidFill>
                  <a:schemeClr val="tx1"/>
                </a:solidFill>
              </a:rPr>
              <a:t>Gede</a:t>
            </a:r>
            <a:r>
              <a:rPr lang="en-US" dirty="0">
                <a:solidFill>
                  <a:schemeClr val="tx1"/>
                </a:solidFill>
              </a:rPr>
              <a:t>, Yogyakarta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4839789" y="2791738"/>
            <a:ext cx="1942011" cy="1100865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bertani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nelayan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pedagang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083D56-4098-4A90-0E8F-32306221A04A}"/>
              </a:ext>
            </a:extLst>
          </p:cNvPr>
          <p:cNvSpPr/>
          <p:nvPr/>
        </p:nvSpPr>
        <p:spPr>
          <a:xfrm>
            <a:off x="6837661" y="2626808"/>
            <a:ext cx="2264489" cy="1363987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>
                <a:solidFill>
                  <a:schemeClr val="tx1"/>
                </a:solidFill>
              </a:rPr>
              <a:t>Pada 1755 Mataram terbagi: Kesultanan Yogyakarta dan Kesuhunan Surakarta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76B7E1-9743-31E8-F55A-0C2EFC6562B4}"/>
              </a:ext>
            </a:extLst>
          </p:cNvPr>
          <p:cNvSpPr/>
          <p:nvPr/>
        </p:nvSpPr>
        <p:spPr>
          <a:xfrm>
            <a:off x="2748987" y="2791738"/>
            <a:ext cx="2048004" cy="1132675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Raja </a:t>
            </a:r>
            <a:r>
              <a:rPr lang="en-US" dirty="0" err="1">
                <a:solidFill>
                  <a:schemeClr val="tx1"/>
                </a:solidFill>
              </a:rPr>
              <a:t>pertama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Sutawijaya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Puncak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kejayaan</a:t>
            </a:r>
            <a:r>
              <a:rPr lang="en-US" dirty="0">
                <a:solidFill>
                  <a:schemeClr val="tx1"/>
                </a:solidFill>
              </a:rPr>
              <a:t>: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Sultan Agung</a:t>
            </a:r>
          </a:p>
        </p:txBody>
      </p:sp>
    </p:spTree>
    <p:extLst>
      <p:ext uri="{BB962C8B-B14F-4D97-AF65-F5344CB8AC3E}">
        <p14:creationId xmlns:p14="http://schemas.microsoft.com/office/powerpoint/2010/main" val="42853469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3908780" y="1638964"/>
            <a:ext cx="2514600" cy="429514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292532" y="1634043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048000" y="1649398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092388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5"/>
            </a:pPr>
            <a:r>
              <a:rPr lang="en-US" b="1" dirty="0"/>
              <a:t>Kerajaan Banten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 rot="10800000">
            <a:off x="1671369" y="2113747"/>
            <a:ext cx="6324600" cy="2647157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867588" y="2819621"/>
            <a:ext cx="2600863" cy="122695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Awalnya</a:t>
            </a:r>
            <a:r>
              <a:rPr lang="en-US" dirty="0">
                <a:solidFill>
                  <a:schemeClr val="tx1"/>
                </a:solidFill>
              </a:rPr>
              <a:t> Bersatu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Kerajaan </a:t>
            </a:r>
            <a:r>
              <a:rPr lang="en-US" dirty="0" err="1">
                <a:solidFill>
                  <a:schemeClr val="tx1"/>
                </a:solidFill>
              </a:rPr>
              <a:t>Demak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namun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memisahkan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ketika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Demak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melemah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63AE9F3-1778-65B8-CBF1-DB94F3092594}"/>
              </a:ext>
            </a:extLst>
          </p:cNvPr>
          <p:cNvSpPr/>
          <p:nvPr/>
        </p:nvSpPr>
        <p:spPr>
          <a:xfrm>
            <a:off x="3670117" y="2850012"/>
            <a:ext cx="2753263" cy="11746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Hasanuddin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membawa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sv-SE" dirty="0">
                <a:solidFill>
                  <a:schemeClr val="tx1"/>
                </a:solidFill>
              </a:rPr>
              <a:t>Banten sbg. </a:t>
            </a:r>
          </a:p>
          <a:p>
            <a:pPr algn="ctr"/>
            <a:r>
              <a:rPr lang="sv-SE" dirty="0">
                <a:solidFill>
                  <a:schemeClr val="tx1"/>
                </a:solidFill>
              </a:rPr>
              <a:t>penguasa tunggal pelayaran di Selat Sunda.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E5083D56-4098-4A90-0E8F-32306221A04A}"/>
              </a:ext>
            </a:extLst>
          </p:cNvPr>
          <p:cNvSpPr/>
          <p:nvPr/>
        </p:nvSpPr>
        <p:spPr>
          <a:xfrm>
            <a:off x="6629400" y="2850012"/>
            <a:ext cx="2286000" cy="117462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Perkembangan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pesat</a:t>
            </a:r>
            <a:r>
              <a:rPr lang="en-US" dirty="0">
                <a:solidFill>
                  <a:schemeClr val="tx1"/>
                </a:solidFill>
              </a:rPr>
              <a:t>: masa </a:t>
            </a:r>
            <a:r>
              <a:rPr lang="en-US" dirty="0" err="1">
                <a:solidFill>
                  <a:schemeClr val="tx1"/>
                </a:solidFill>
              </a:rPr>
              <a:t>pemerintahan</a:t>
            </a:r>
            <a:r>
              <a:rPr lang="en-US" dirty="0">
                <a:solidFill>
                  <a:schemeClr val="tx1"/>
                </a:solidFill>
              </a:rPr>
              <a:t> Sultan </a:t>
            </a:r>
            <a:r>
              <a:rPr lang="en-US" dirty="0" err="1">
                <a:solidFill>
                  <a:schemeClr val="tx1"/>
                </a:solidFill>
              </a:rPr>
              <a:t>Ageng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Tirtayasa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563274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191000" y="1652853"/>
            <a:ext cx="22860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706189" y="1654671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200400" y="1654671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185883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b="1" dirty="0"/>
              <a:t>Kerajaan </a:t>
            </a:r>
            <a:r>
              <a:rPr lang="en-US" b="1" dirty="0" err="1"/>
              <a:t>Gowa</a:t>
            </a:r>
            <a:r>
              <a:rPr lang="en-US" b="1" dirty="0"/>
              <a:t> dan </a:t>
            </a:r>
            <a:r>
              <a:rPr lang="en-US" b="1" dirty="0" err="1"/>
              <a:t>Tallo</a:t>
            </a:r>
            <a:r>
              <a:rPr lang="en-US" b="1" dirty="0"/>
              <a:t>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>
            <a:off x="1660214" y="1938484"/>
            <a:ext cx="6324600" cy="2872478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614239" y="2699883"/>
            <a:ext cx="2091950" cy="1363987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Kerajaan </a:t>
            </a:r>
            <a:r>
              <a:rPr lang="en-US" dirty="0" err="1">
                <a:solidFill>
                  <a:schemeClr val="tx1"/>
                </a:solidFill>
              </a:rPr>
              <a:t>ini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adalah</a:t>
            </a:r>
            <a:r>
              <a:rPr lang="en-US" dirty="0">
                <a:solidFill>
                  <a:schemeClr val="tx1"/>
                </a:solidFill>
              </a:rPr>
              <a:t> 2 </a:t>
            </a:r>
            <a:r>
              <a:rPr lang="en-US" dirty="0" err="1">
                <a:solidFill>
                  <a:schemeClr val="tx1"/>
                </a:solidFill>
              </a:rPr>
              <a:t>kerajaan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menjadi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satu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menjadi</a:t>
            </a:r>
            <a:r>
              <a:rPr lang="en-US" dirty="0">
                <a:solidFill>
                  <a:schemeClr val="tx1"/>
                </a:solidFill>
              </a:rPr>
              <a:t> Kerajaan Makassar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5830388" y="2721348"/>
            <a:ext cx="2286000" cy="1253118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perdagangan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pelayaran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76B7E1-9743-31E8-F55A-0C2EFC6562B4}"/>
              </a:ext>
            </a:extLst>
          </p:cNvPr>
          <p:cNvSpPr/>
          <p:nvPr/>
        </p:nvSpPr>
        <p:spPr>
          <a:xfrm>
            <a:off x="2785282" y="2724075"/>
            <a:ext cx="2966013" cy="1301296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Kerajaan Makassar </a:t>
            </a:r>
            <a:r>
              <a:rPr lang="en-US" dirty="0" err="1">
                <a:solidFill>
                  <a:schemeClr val="tx1"/>
                </a:solidFill>
              </a:rPr>
              <a:t>tumbuh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menjadi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kerajaan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maritim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terbesar</a:t>
            </a:r>
            <a:r>
              <a:rPr lang="en-US" dirty="0">
                <a:solidFill>
                  <a:schemeClr val="tx1"/>
                </a:solidFill>
              </a:rPr>
              <a:t> di wilayah 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Indonesia </a:t>
            </a:r>
            <a:r>
              <a:rPr lang="en-US" dirty="0" err="1">
                <a:solidFill>
                  <a:schemeClr val="tx1"/>
                </a:solidFill>
              </a:rPr>
              <a:t>bagian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timur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993401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181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i-FI" sz="1900" b="1" dirty="0"/>
              <a:t>Aktivitas Kehidupan Masyarakat Masa Lalu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48640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Aktivitas</a:t>
            </a:r>
            <a:r>
              <a:rPr lang="en-US" b="1" dirty="0"/>
              <a:t> </a:t>
            </a:r>
            <a:r>
              <a:rPr lang="en-US" b="1" dirty="0" err="1"/>
              <a:t>Kehidupan</a:t>
            </a:r>
            <a:r>
              <a:rPr lang="en-US" b="1" dirty="0"/>
              <a:t> Masyarakat Masa Islam 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42AAFF2-FFDD-7BFF-3D96-F7C1D25F047F}"/>
              </a:ext>
            </a:extLst>
          </p:cNvPr>
          <p:cNvSpPr/>
          <p:nvPr/>
        </p:nvSpPr>
        <p:spPr>
          <a:xfrm>
            <a:off x="4191000" y="1652853"/>
            <a:ext cx="22860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AD51565A-1A30-723C-A513-DB1A0287AAF1}"/>
              </a:ext>
            </a:extLst>
          </p:cNvPr>
          <p:cNvSpPr/>
          <p:nvPr/>
        </p:nvSpPr>
        <p:spPr>
          <a:xfrm flipH="1">
            <a:off x="2706189" y="1654671"/>
            <a:ext cx="2133600" cy="446390"/>
          </a:xfrm>
          <a:prstGeom prst="homePlat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D12A7E4-FF53-7579-BFEA-FD6354C7ECDD}"/>
              </a:ext>
            </a:extLst>
          </p:cNvPr>
          <p:cNvSpPr txBox="1"/>
          <p:nvPr/>
        </p:nvSpPr>
        <p:spPr>
          <a:xfrm>
            <a:off x="3200400" y="1654671"/>
            <a:ext cx="35814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Kerajaan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Bercorak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Islam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045D46-DD01-38F9-375D-EFB97CDD03C0}"/>
              </a:ext>
            </a:extLst>
          </p:cNvPr>
          <p:cNvSpPr txBox="1"/>
          <p:nvPr/>
        </p:nvSpPr>
        <p:spPr>
          <a:xfrm>
            <a:off x="674914" y="2185883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en-US" b="1" dirty="0"/>
              <a:t>Kerajaan </a:t>
            </a:r>
            <a:r>
              <a:rPr lang="en-US" b="1" dirty="0" err="1"/>
              <a:t>Tidore</a:t>
            </a:r>
            <a:r>
              <a:rPr lang="en-US" b="1" dirty="0"/>
              <a:t> dan Ternate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57E2EC-67F6-DFBE-02E5-C4279B7A3790}"/>
              </a:ext>
            </a:extLst>
          </p:cNvPr>
          <p:cNvSpPr/>
          <p:nvPr/>
        </p:nvSpPr>
        <p:spPr>
          <a:xfrm>
            <a:off x="1660214" y="1938484"/>
            <a:ext cx="6324600" cy="2872478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43C505-DAFF-6FEA-782A-0E850F9A2450}"/>
              </a:ext>
            </a:extLst>
          </p:cNvPr>
          <p:cNvSpPr/>
          <p:nvPr/>
        </p:nvSpPr>
        <p:spPr>
          <a:xfrm>
            <a:off x="3009734" y="2734155"/>
            <a:ext cx="2586446" cy="12531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Kedua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kerajaan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dikenal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menjadi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pusat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penghasil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rempah-rempah</a:t>
            </a:r>
            <a:r>
              <a:rPr lang="en-US" dirty="0">
                <a:solidFill>
                  <a:schemeClr val="tx1"/>
                </a:solidFill>
              </a:rPr>
              <a:t> di Asia Tenggara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69C853-1EF8-6F4A-819A-C7475CE02812}"/>
              </a:ext>
            </a:extLst>
          </p:cNvPr>
          <p:cNvSpPr/>
          <p:nvPr/>
        </p:nvSpPr>
        <p:spPr>
          <a:xfrm>
            <a:off x="5727947" y="2747615"/>
            <a:ext cx="2286000" cy="125311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Perekonomian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bertani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berdagang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C76B7E1-9743-31E8-F55A-0C2EFC6562B4}"/>
              </a:ext>
            </a:extLst>
          </p:cNvPr>
          <p:cNvSpPr/>
          <p:nvPr/>
        </p:nvSpPr>
        <p:spPr>
          <a:xfrm>
            <a:off x="692308" y="2711766"/>
            <a:ext cx="2207646" cy="13012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Dua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kerajaan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berdiri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sekitar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abad</a:t>
            </a:r>
            <a:r>
              <a:rPr lang="en-US" dirty="0">
                <a:solidFill>
                  <a:schemeClr val="tx1"/>
                </a:solidFill>
              </a:rPr>
              <a:t> ke-13, </a:t>
            </a:r>
            <a:r>
              <a:rPr lang="en-US" dirty="0" err="1">
                <a:solidFill>
                  <a:schemeClr val="tx1"/>
                </a:solidFill>
              </a:rPr>
              <a:t>mulai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menyebarkan</a:t>
            </a:r>
            <a:r>
              <a:rPr lang="en-US" dirty="0">
                <a:solidFill>
                  <a:schemeClr val="tx1"/>
                </a:solidFill>
              </a:rPr>
              <a:t> Islam </a:t>
            </a:r>
            <a:r>
              <a:rPr lang="en-US" dirty="0" err="1">
                <a:solidFill>
                  <a:schemeClr val="tx1"/>
                </a:solidFill>
              </a:rPr>
              <a:t>abad</a:t>
            </a:r>
            <a:r>
              <a:rPr lang="en-US" dirty="0">
                <a:solidFill>
                  <a:schemeClr val="tx1"/>
                </a:solidFill>
              </a:rPr>
              <a:t> ke-14 </a:t>
            </a:r>
          </a:p>
        </p:txBody>
      </p:sp>
    </p:spTree>
    <p:extLst>
      <p:ext uri="{BB962C8B-B14F-4D97-AF65-F5344CB8AC3E}">
        <p14:creationId xmlns:p14="http://schemas.microsoft.com/office/powerpoint/2010/main" val="1284038881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900" b="1" dirty="0" err="1"/>
              <a:t>Kegiatan</a:t>
            </a:r>
            <a:r>
              <a:rPr lang="en-US" sz="1900" b="1" dirty="0"/>
              <a:t> Ekonomi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88A5FB-9673-7408-18B3-D2BB52F750D1}"/>
              </a:ext>
            </a:extLst>
          </p:cNvPr>
          <p:cNvSpPr txBox="1"/>
          <p:nvPr/>
        </p:nvSpPr>
        <p:spPr>
          <a:xfrm>
            <a:off x="685800" y="1032979"/>
            <a:ext cx="7620000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/>
            </a:pPr>
            <a:r>
              <a:rPr lang="en-US" b="1" dirty="0" err="1"/>
              <a:t>Produksi</a:t>
            </a:r>
            <a:endParaRPr lang="en-US" b="1" dirty="0"/>
          </a:p>
          <a:p>
            <a:pPr marL="512763" indent="-285750">
              <a:buFont typeface="Arial" panose="020B0604020202020204" pitchFamily="34" charset="0"/>
              <a:buChar char="•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menghasilkan</a:t>
            </a:r>
            <a:r>
              <a:rPr lang="en-US" dirty="0"/>
              <a:t> dan </a:t>
            </a:r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manfaat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.</a:t>
            </a:r>
          </a:p>
          <a:p>
            <a:pPr marL="512763" indent="-285750">
              <a:buFont typeface="Arial" panose="020B0604020202020204" pitchFamily="34" charset="0"/>
              <a:buChar char="•"/>
            </a:pP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menghasilkan</a:t>
            </a:r>
            <a:r>
              <a:rPr lang="en-US" dirty="0"/>
              <a:t> </a:t>
            </a:r>
            <a:r>
              <a:rPr lang="en-US" dirty="0" err="1"/>
              <a:t>beragam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guna</a:t>
            </a:r>
            <a:r>
              <a:rPr lang="en-US" dirty="0"/>
              <a:t>: Nilai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, </a:t>
            </a:r>
            <a:r>
              <a:rPr lang="en-US" dirty="0" err="1"/>
              <a:t>waktu</a:t>
            </a:r>
            <a:r>
              <a:rPr lang="en-US" dirty="0"/>
              <a:t>, dan </a:t>
            </a:r>
            <a:r>
              <a:rPr lang="en-US" dirty="0" err="1"/>
              <a:t>kepemilikan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. 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US" dirty="0"/>
              <a:t>Adapun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: SDA, Tenaga </a:t>
            </a:r>
            <a:r>
              <a:rPr lang="en-US" dirty="0" err="1"/>
              <a:t>kerja</a:t>
            </a:r>
            <a:r>
              <a:rPr lang="en-US" dirty="0"/>
              <a:t>, Modal, dan </a:t>
            </a:r>
            <a:r>
              <a:rPr lang="en-US" dirty="0" err="1"/>
              <a:t>Kewirausahaan</a:t>
            </a:r>
            <a:r>
              <a:rPr lang="en-US" dirty="0"/>
              <a:t>. 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96CB13C-AB3A-CCD5-28B6-F78E5AE1F4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2870405"/>
            <a:ext cx="2286000" cy="178506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FD0B8AD-7B34-D5FA-C6C9-7FBD8E3C7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2" y="2873126"/>
            <a:ext cx="2525335" cy="175432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D60604FA-E0B1-7410-956E-E80FA7033C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374" y="2951068"/>
            <a:ext cx="2347760" cy="166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757768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900" b="1" dirty="0" err="1"/>
              <a:t>Kegiatan</a:t>
            </a:r>
            <a:r>
              <a:rPr lang="en-US" sz="1900" b="1" dirty="0"/>
              <a:t> Ekonomi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88A5FB-9673-7408-18B3-D2BB52F750D1}"/>
              </a:ext>
            </a:extLst>
          </p:cNvPr>
          <p:cNvSpPr txBox="1"/>
          <p:nvPr/>
        </p:nvSpPr>
        <p:spPr>
          <a:xfrm>
            <a:off x="685800" y="1013775"/>
            <a:ext cx="5334000" cy="36933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 startAt="2"/>
            </a:pPr>
            <a:r>
              <a:rPr lang="en-US" b="1" dirty="0" err="1"/>
              <a:t>Distribusi</a:t>
            </a:r>
            <a:endParaRPr lang="en-US" b="1" dirty="0"/>
          </a:p>
          <a:p>
            <a:pPr marL="512763" indent="-285750" algn="just">
              <a:buFont typeface="Arial" panose="020B0604020202020204" pitchFamily="34" charset="0"/>
              <a:buChar char="•"/>
            </a:pPr>
            <a:r>
              <a:rPr lang="sv-SE" dirty="0"/>
              <a:t>Kegiatan yang dilakukan oleh orang atau lembaga untuk menyampaikan barang atau jasa dari produsen kepada konsumen.</a:t>
            </a:r>
          </a:p>
          <a:p>
            <a:pPr marL="512763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kegiatannya</a:t>
            </a:r>
            <a:r>
              <a:rPr lang="en-US" dirty="0"/>
              <a:t>, </a:t>
            </a:r>
            <a:r>
              <a:rPr lang="en-US" dirty="0" err="1"/>
              <a:t>distribusi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cakupan</a:t>
            </a:r>
            <a:r>
              <a:rPr lang="en-US" dirty="0"/>
              <a:t> </a:t>
            </a:r>
            <a:r>
              <a:rPr lang="en-US" dirty="0" err="1"/>
              <a:t>diantaranya</a:t>
            </a:r>
            <a:r>
              <a:rPr lang="en-US" dirty="0"/>
              <a:t>: </a:t>
            </a:r>
            <a:r>
              <a:rPr lang="en-US" dirty="0" err="1"/>
              <a:t>Pembelian</a:t>
            </a:r>
            <a:r>
              <a:rPr lang="en-US" dirty="0"/>
              <a:t>, </a:t>
            </a:r>
            <a:r>
              <a:rPr lang="en-US" dirty="0" err="1"/>
              <a:t>Pemilahan</a:t>
            </a:r>
            <a:r>
              <a:rPr lang="en-US" dirty="0"/>
              <a:t> dan </a:t>
            </a:r>
            <a:r>
              <a:rPr lang="en-US" dirty="0" err="1"/>
              <a:t>pengelompokan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, </a:t>
            </a:r>
            <a:r>
              <a:rPr lang="en-US" dirty="0" err="1"/>
              <a:t>Pembungkusan</a:t>
            </a:r>
            <a:r>
              <a:rPr lang="en-US" dirty="0"/>
              <a:t> dan </a:t>
            </a:r>
            <a:r>
              <a:rPr lang="en-US" dirty="0" err="1"/>
              <a:t>pengepakan</a:t>
            </a:r>
            <a:r>
              <a:rPr lang="en-US" dirty="0"/>
              <a:t>, </a:t>
            </a:r>
            <a:r>
              <a:rPr lang="en-US" dirty="0" err="1"/>
              <a:t>Penggudangan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Pengangkatan</a:t>
            </a:r>
            <a:r>
              <a:rPr lang="en-US" dirty="0"/>
              <a:t> dan </a:t>
            </a:r>
            <a:r>
              <a:rPr lang="en-US" dirty="0" err="1"/>
              <a:t>pengangkutan</a:t>
            </a:r>
            <a:r>
              <a:rPr lang="en-US" dirty="0"/>
              <a:t>. </a:t>
            </a:r>
          </a:p>
          <a:p>
            <a:pPr marL="512763" indent="-285750" algn="just">
              <a:buFont typeface="Arial" panose="020B0604020202020204" pitchFamily="34" charset="0"/>
              <a:buChar char="•"/>
            </a:pPr>
            <a:r>
              <a:rPr lang="en-US" dirty="0"/>
              <a:t>Badan </a:t>
            </a:r>
            <a:r>
              <a:rPr lang="en-US" dirty="0" err="1"/>
              <a:t>distribusi</a:t>
            </a:r>
            <a:r>
              <a:rPr lang="en-US" dirty="0"/>
              <a:t> yang </a:t>
            </a:r>
            <a:r>
              <a:rPr lang="en-US" dirty="0" err="1"/>
              <a:t>terlibat</a:t>
            </a:r>
            <a:r>
              <a:rPr lang="en-US" dirty="0"/>
              <a:t>: </a:t>
            </a:r>
            <a:r>
              <a:rPr lang="en-US" dirty="0" err="1"/>
              <a:t>Agen</a:t>
            </a:r>
            <a:r>
              <a:rPr lang="en-US" dirty="0"/>
              <a:t>, </a:t>
            </a:r>
            <a:r>
              <a:rPr lang="en-US" dirty="0" err="1"/>
              <a:t>Makelar</a:t>
            </a:r>
            <a:r>
              <a:rPr lang="en-US" dirty="0"/>
              <a:t>, </a:t>
            </a:r>
            <a:r>
              <a:rPr lang="en-US" dirty="0" err="1"/>
              <a:t>Komisioner</a:t>
            </a:r>
            <a:r>
              <a:rPr lang="en-US" dirty="0"/>
              <a:t>, </a:t>
            </a:r>
            <a:r>
              <a:rPr lang="en-US" dirty="0" err="1"/>
              <a:t>Importir</a:t>
            </a:r>
            <a:r>
              <a:rPr lang="en-US" dirty="0"/>
              <a:t>, </a:t>
            </a:r>
            <a:r>
              <a:rPr lang="en-US" dirty="0" err="1"/>
              <a:t>Eksportir</a:t>
            </a:r>
            <a:r>
              <a:rPr lang="en-US" dirty="0"/>
              <a:t>, </a:t>
            </a:r>
            <a:r>
              <a:rPr lang="en-US" dirty="0" err="1"/>
              <a:t>Grosir</a:t>
            </a:r>
            <a:r>
              <a:rPr lang="en-US" dirty="0"/>
              <a:t>, </a:t>
            </a:r>
            <a:r>
              <a:rPr lang="en-US" dirty="0" err="1"/>
              <a:t>Eceran</a:t>
            </a:r>
            <a:r>
              <a:rPr lang="en-US" dirty="0"/>
              <a:t>. </a:t>
            </a:r>
          </a:p>
          <a:p>
            <a:pPr marL="512763" indent="-285750" algn="just">
              <a:buFont typeface="Arial" panose="020B0604020202020204" pitchFamily="34" charset="0"/>
              <a:buChar char="•"/>
            </a:pP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distribusi</a:t>
            </a:r>
            <a:r>
              <a:rPr lang="en-US" dirty="0"/>
              <a:t>: </a:t>
            </a:r>
            <a:r>
              <a:rPr lang="en-US" dirty="0" err="1"/>
              <a:t>langsung</a:t>
            </a:r>
            <a:r>
              <a:rPr lang="en-US" dirty="0"/>
              <a:t>, </a:t>
            </a:r>
            <a:r>
              <a:rPr lang="en-US" dirty="0" err="1"/>
              <a:t>semilangsung</a:t>
            </a:r>
            <a:r>
              <a:rPr lang="en-US" dirty="0"/>
              <a:t> dan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langsung</a:t>
            </a:r>
            <a:r>
              <a:rPr lang="en-US" dirty="0"/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36A5D8-1DED-6F67-6483-5894398C1F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8215" y="2670933"/>
            <a:ext cx="2987370" cy="18195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A1F687-D7A5-B94F-9221-43C09DEF8F3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1" t="23416" r="722" b="-2299"/>
          <a:stretch/>
        </p:blipFill>
        <p:spPr>
          <a:xfrm>
            <a:off x="6107809" y="850230"/>
            <a:ext cx="2935140" cy="176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59663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sz="1900" b="1" dirty="0" err="1"/>
              <a:t>Kegiatan</a:t>
            </a:r>
            <a:r>
              <a:rPr lang="en-US" sz="1900" b="1" dirty="0"/>
              <a:t> Ekonomi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88A5FB-9673-7408-18B3-D2BB52F750D1}"/>
              </a:ext>
            </a:extLst>
          </p:cNvPr>
          <p:cNvSpPr txBox="1"/>
          <p:nvPr/>
        </p:nvSpPr>
        <p:spPr>
          <a:xfrm>
            <a:off x="685800" y="1032979"/>
            <a:ext cx="7620000" cy="2031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 startAt="3"/>
            </a:pPr>
            <a:r>
              <a:rPr lang="en-US" b="1" dirty="0" err="1"/>
              <a:t>Konsumsi</a:t>
            </a:r>
            <a:endParaRPr lang="en-US" b="1" dirty="0"/>
          </a:p>
          <a:p>
            <a:pPr marL="512763" indent="-285750">
              <a:buFont typeface="Arial" panose="020B0604020202020204" pitchFamily="34" charset="0"/>
              <a:buChar char="•"/>
            </a:pPr>
            <a:r>
              <a:rPr lang="en-US" dirty="0" err="1"/>
              <a:t>Kegiatan</a:t>
            </a:r>
            <a:r>
              <a:rPr lang="en-US" dirty="0"/>
              <a:t> yang </a:t>
            </a:r>
            <a:r>
              <a:rPr lang="en-US" dirty="0" err="1"/>
              <a:t>dilakukan</a:t>
            </a:r>
            <a:r>
              <a:rPr lang="en-US" dirty="0"/>
              <a:t> oleh orang </a:t>
            </a:r>
            <a:r>
              <a:rPr lang="en-US" dirty="0" err="1"/>
              <a:t>atau</a:t>
            </a:r>
            <a:r>
              <a:rPr lang="en-US" dirty="0"/>
              <a:t> badan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menghabiskan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mengurangi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guna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. </a:t>
            </a:r>
          </a:p>
          <a:p>
            <a:pPr marL="512763" indent="-285750">
              <a:buFont typeface="Arial" panose="020B0604020202020204" pitchFamily="34" charset="0"/>
              <a:buChar char="•"/>
            </a:pP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: Tingkat </a:t>
            </a:r>
            <a:r>
              <a:rPr lang="en-US" dirty="0" err="1"/>
              <a:t>pendapatan</a:t>
            </a:r>
            <a:r>
              <a:rPr lang="en-US" dirty="0"/>
              <a:t>, Tingkat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Ketersediaan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.</a:t>
            </a:r>
          </a:p>
          <a:p>
            <a:pPr marL="512763" indent="-285750">
              <a:buFont typeface="Arial" panose="020B0604020202020204" pitchFamily="34" charset="0"/>
              <a:buChar char="•"/>
            </a:pP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nonekonomi</a:t>
            </a:r>
            <a:r>
              <a:rPr lang="en-US" dirty="0"/>
              <a:t>: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tanggungan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, Tingkat </a:t>
            </a:r>
            <a:r>
              <a:rPr lang="en-US" dirty="0" err="1"/>
              <a:t>pendidikan</a:t>
            </a:r>
            <a:r>
              <a:rPr lang="en-US" dirty="0"/>
              <a:t>,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nn-NO" dirty="0"/>
              <a:t>Lingkungan sosial, budaya, agama, dan adat istiadat.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6615B7-304D-48B1-4845-98CB46ABC05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701"/>
          <a:stretch/>
        </p:blipFill>
        <p:spPr>
          <a:xfrm>
            <a:off x="705394" y="3100935"/>
            <a:ext cx="2819400" cy="1580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C1CCCD-7EB5-5691-9046-DC4F327F625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310" r="5258" b="999"/>
          <a:stretch/>
        </p:blipFill>
        <p:spPr>
          <a:xfrm>
            <a:off x="3619499" y="3086383"/>
            <a:ext cx="2171702" cy="1623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5A38C8-C3B4-B4AF-A043-D9C9AD68D36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968" b="-1507"/>
          <a:stretch/>
        </p:blipFill>
        <p:spPr>
          <a:xfrm>
            <a:off x="5882639" y="3099785"/>
            <a:ext cx="2423162" cy="168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316112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 startAt="3"/>
            </a:pPr>
            <a:r>
              <a:rPr lang="en-US" sz="1900" b="1" dirty="0" err="1"/>
              <a:t>Pelaku</a:t>
            </a:r>
            <a:r>
              <a:rPr lang="en-US" sz="1900" b="1" dirty="0"/>
              <a:t> Ekonomi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88A5FB-9673-7408-18B3-D2BB52F750D1}"/>
              </a:ext>
            </a:extLst>
          </p:cNvPr>
          <p:cNvSpPr txBox="1"/>
          <p:nvPr/>
        </p:nvSpPr>
        <p:spPr>
          <a:xfrm>
            <a:off x="685800" y="1032979"/>
            <a:ext cx="7620000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/>
            </a:pPr>
            <a:r>
              <a:rPr lang="en-US" b="1" dirty="0" err="1"/>
              <a:t>Rumah</a:t>
            </a:r>
            <a:r>
              <a:rPr lang="en-US" b="1" dirty="0"/>
              <a:t> </a:t>
            </a:r>
            <a:r>
              <a:rPr lang="en-US" b="1" dirty="0" err="1"/>
              <a:t>Tangga</a:t>
            </a:r>
            <a:r>
              <a:rPr lang="en-US" b="1" dirty="0"/>
              <a:t> </a:t>
            </a:r>
            <a:r>
              <a:rPr lang="en-US" b="1" dirty="0" err="1"/>
              <a:t>Keluarga</a:t>
            </a:r>
            <a:r>
              <a:rPr lang="en-US" b="1" dirty="0"/>
              <a:t> </a:t>
            </a:r>
            <a:r>
              <a:rPr lang="en-US" b="1" dirty="0" err="1"/>
              <a:t>atau</a:t>
            </a:r>
            <a:r>
              <a:rPr lang="en-US" b="1" dirty="0"/>
              <a:t> </a:t>
            </a:r>
            <a:r>
              <a:rPr lang="en-US" b="1" dirty="0" err="1"/>
              <a:t>Konsumen</a:t>
            </a:r>
            <a:r>
              <a:rPr lang="en-US" b="1" dirty="0"/>
              <a:t> (RTK)</a:t>
            </a:r>
          </a:p>
          <a:p>
            <a:pPr marL="514350" indent="-287338">
              <a:buFont typeface="Wingdings" panose="05000000000000000000" pitchFamily="2" charset="2"/>
              <a:buChar char="Ø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konsumsi</a:t>
            </a:r>
            <a:r>
              <a:rPr lang="en-US" dirty="0"/>
              <a:t>.</a:t>
            </a:r>
            <a:endParaRPr lang="en-US" b="1" dirty="0"/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Faktor</a:t>
            </a:r>
            <a:r>
              <a:rPr lang="en-US" dirty="0"/>
              <a:t> yang </a:t>
            </a:r>
            <a:r>
              <a:rPr lang="en-US" dirty="0" err="1"/>
              <a:t>memengaruhi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, </a:t>
            </a:r>
            <a:r>
              <a:rPr lang="en-US" dirty="0" err="1"/>
              <a:t>antara</a:t>
            </a:r>
            <a:r>
              <a:rPr lang="en-US" dirty="0"/>
              <a:t> lain </a:t>
            </a:r>
            <a:r>
              <a:rPr lang="en-US" dirty="0" err="1"/>
              <a:t>pendapatan</a:t>
            </a:r>
            <a:r>
              <a:rPr lang="en-US" dirty="0"/>
              <a:t>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anggota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, </a:t>
            </a:r>
            <a:r>
              <a:rPr lang="en-US" dirty="0" err="1"/>
              <a:t>gaya</a:t>
            </a:r>
            <a:r>
              <a:rPr lang="en-US" dirty="0"/>
              <a:t> </a:t>
            </a:r>
            <a:r>
              <a:rPr lang="en-US" dirty="0" err="1"/>
              <a:t>hidup</a:t>
            </a:r>
            <a:r>
              <a:rPr lang="en-US" dirty="0"/>
              <a:t>, dan wilayah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. </a:t>
            </a:r>
            <a:endParaRPr lang="en-US" b="1" dirty="0"/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/>
              <a:t>Peran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penyedia</a:t>
            </a:r>
            <a:r>
              <a:rPr lang="en-US" dirty="0"/>
              <a:t>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, </a:t>
            </a:r>
            <a:r>
              <a:rPr lang="en-US" dirty="0" err="1"/>
              <a:t>tanah</a:t>
            </a:r>
            <a:r>
              <a:rPr lang="en-US" dirty="0"/>
              <a:t>, dan modal. </a:t>
            </a:r>
            <a:r>
              <a:rPr lang="en-US" b="1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8FD879-859C-1BAB-2A57-7797AB9D1140}"/>
              </a:ext>
            </a:extLst>
          </p:cNvPr>
          <p:cNvSpPr txBox="1"/>
          <p:nvPr/>
        </p:nvSpPr>
        <p:spPr>
          <a:xfrm>
            <a:off x="685800" y="2950155"/>
            <a:ext cx="7620000" cy="175432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 startAt="2"/>
            </a:pPr>
            <a:r>
              <a:rPr lang="en-US" b="1" dirty="0" err="1"/>
              <a:t>Rumah</a:t>
            </a:r>
            <a:r>
              <a:rPr lang="en-US" b="1" dirty="0"/>
              <a:t> </a:t>
            </a:r>
            <a:r>
              <a:rPr lang="en-US" b="1" dirty="0" err="1"/>
              <a:t>Tangga</a:t>
            </a:r>
            <a:r>
              <a:rPr lang="en-US" b="1" dirty="0"/>
              <a:t> </a:t>
            </a:r>
            <a:r>
              <a:rPr lang="en-US" b="1" dirty="0" err="1"/>
              <a:t>Produsen</a:t>
            </a:r>
            <a:r>
              <a:rPr lang="en-US" b="1" dirty="0"/>
              <a:t> </a:t>
            </a:r>
            <a:r>
              <a:rPr lang="en-US" b="1" dirty="0" err="1"/>
              <a:t>atau</a:t>
            </a:r>
            <a:r>
              <a:rPr lang="en-US" b="1" dirty="0"/>
              <a:t> Perusahaan (RTP)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/>
              <a:t>Badan </a:t>
            </a:r>
            <a:r>
              <a:rPr lang="en-US" dirty="0" err="1"/>
              <a:t>usaha</a:t>
            </a:r>
            <a:r>
              <a:rPr lang="en-US" dirty="0"/>
              <a:t> yang </a:t>
            </a:r>
            <a:r>
              <a:rPr lang="en-US" dirty="0" err="1"/>
              <a:t>menjalankan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yang </a:t>
            </a:r>
            <a:r>
              <a:rPr lang="en-US" dirty="0" err="1"/>
              <a:t>bertujuan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keuntungan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memproduksi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. 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/>
              <a:t>Pada pasar </a:t>
            </a:r>
            <a:r>
              <a:rPr lang="en-US" dirty="0" err="1"/>
              <a:t>faktor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, </a:t>
            </a:r>
            <a:r>
              <a:rPr lang="en-US" dirty="0" err="1"/>
              <a:t>perusahaan</a:t>
            </a:r>
            <a:r>
              <a:rPr lang="en-US" dirty="0"/>
              <a:t> </a:t>
            </a:r>
            <a:r>
              <a:rPr lang="en-US" dirty="0" err="1"/>
              <a:t>berperan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konsumen</a:t>
            </a:r>
            <a:r>
              <a:rPr lang="en-US" dirty="0"/>
              <a:t> </a:t>
            </a:r>
            <a:r>
              <a:rPr lang="en-US" dirty="0" err="1"/>
              <a:t>faktor-faktor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rumah</a:t>
            </a:r>
            <a:r>
              <a:rPr lang="en-US" dirty="0"/>
              <a:t> </a:t>
            </a:r>
            <a:r>
              <a:rPr lang="en-US" dirty="0" err="1"/>
              <a:t>tangga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proses </a:t>
            </a:r>
            <a:r>
              <a:rPr lang="en-US" dirty="0" err="1"/>
              <a:t>produksi</a:t>
            </a:r>
            <a:r>
              <a:rPr lang="en-US" dirty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9904252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Aktivitas Kegiatan Ekonomi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 startAt="3"/>
            </a:pPr>
            <a:r>
              <a:rPr lang="en-US" sz="1900" b="1" dirty="0" err="1"/>
              <a:t>Pelaku</a:t>
            </a:r>
            <a:r>
              <a:rPr lang="en-US" sz="1900" b="1" dirty="0"/>
              <a:t> Ekonomi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B88A5FB-9673-7408-18B3-D2BB52F750D1}"/>
              </a:ext>
            </a:extLst>
          </p:cNvPr>
          <p:cNvSpPr txBox="1"/>
          <p:nvPr/>
        </p:nvSpPr>
        <p:spPr>
          <a:xfrm>
            <a:off x="685800" y="960840"/>
            <a:ext cx="7620000" cy="20313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 algn="just">
              <a:buFont typeface="+mj-lt"/>
              <a:buAutoNum type="alphaLcPeriod" startAt="3"/>
            </a:pPr>
            <a:r>
              <a:rPr lang="en-US" b="1" dirty="0" err="1"/>
              <a:t>Pemerintah</a:t>
            </a:r>
            <a:r>
              <a:rPr lang="en-US" b="1" dirty="0"/>
              <a:t> 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perekonomian</a:t>
            </a:r>
            <a:r>
              <a:rPr lang="en-US" dirty="0"/>
              <a:t>,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pengatur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agar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perekonomian</a:t>
            </a:r>
            <a:r>
              <a:rPr lang="en-US" dirty="0"/>
              <a:t> </a:t>
            </a:r>
            <a:r>
              <a:rPr lang="en-US" dirty="0" err="1"/>
              <a:t>berjalan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lancar</a:t>
            </a:r>
            <a:r>
              <a:rPr lang="en-US" dirty="0"/>
              <a:t>.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konsumsi</a:t>
            </a:r>
            <a:r>
              <a:rPr lang="en-US" dirty="0"/>
              <a:t>: </a:t>
            </a:r>
            <a:r>
              <a:rPr lang="en-US" dirty="0" err="1"/>
              <a:t>tugas</a:t>
            </a:r>
            <a:r>
              <a:rPr lang="en-US" dirty="0"/>
              <a:t> </a:t>
            </a:r>
            <a:r>
              <a:rPr lang="en-US" dirty="0" err="1"/>
              <a:t>administratif</a:t>
            </a:r>
            <a:r>
              <a:rPr lang="en-US" dirty="0"/>
              <a:t> dan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produksi</a:t>
            </a:r>
            <a:r>
              <a:rPr lang="en-US" dirty="0"/>
              <a:t>: </a:t>
            </a:r>
            <a:r>
              <a:rPr lang="en-US" dirty="0" err="1"/>
              <a:t>pembangunan</a:t>
            </a:r>
            <a:r>
              <a:rPr lang="en-US" dirty="0"/>
              <a:t>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publik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jalan</a:t>
            </a:r>
            <a:r>
              <a:rPr lang="en-US" dirty="0"/>
              <a:t> </a:t>
            </a:r>
            <a:r>
              <a:rPr lang="en-US" dirty="0" err="1"/>
              <a:t>raya</a:t>
            </a:r>
            <a:r>
              <a:rPr lang="en-US" dirty="0"/>
              <a:t>, </a:t>
            </a:r>
            <a:r>
              <a:rPr lang="en-US" dirty="0" err="1"/>
              <a:t>jembatan</a:t>
            </a:r>
            <a:r>
              <a:rPr lang="en-US" dirty="0"/>
              <a:t>, dan </a:t>
            </a:r>
            <a:r>
              <a:rPr lang="en-US" dirty="0" err="1"/>
              <a:t>sekolah</a:t>
            </a:r>
            <a:r>
              <a:rPr lang="en-US" dirty="0"/>
              <a:t>.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8FD879-859C-1BAB-2A57-7797AB9D1140}"/>
              </a:ext>
            </a:extLst>
          </p:cNvPr>
          <p:cNvSpPr txBox="1"/>
          <p:nvPr/>
        </p:nvSpPr>
        <p:spPr>
          <a:xfrm>
            <a:off x="685800" y="3053953"/>
            <a:ext cx="7620000" cy="14773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 startAt="3"/>
            </a:pPr>
            <a:r>
              <a:rPr lang="en-US" b="1" dirty="0"/>
              <a:t>Masyarakat </a:t>
            </a:r>
            <a:r>
              <a:rPr lang="en-US" b="1" dirty="0" err="1"/>
              <a:t>Luar</a:t>
            </a:r>
            <a:r>
              <a:rPr lang="en-US" b="1" dirty="0"/>
              <a:t> Negeri 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luar</a:t>
            </a:r>
            <a:r>
              <a:rPr lang="en-US" dirty="0"/>
              <a:t> negeri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perdagangan</a:t>
            </a:r>
            <a:r>
              <a:rPr lang="en-US" dirty="0"/>
              <a:t> </a:t>
            </a:r>
            <a:r>
              <a:rPr lang="en-US" dirty="0" err="1"/>
              <a:t>internasional</a:t>
            </a:r>
            <a:r>
              <a:rPr lang="en-US" dirty="0"/>
              <a:t> yang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ekspor</a:t>
            </a:r>
            <a:r>
              <a:rPr lang="en-US" dirty="0"/>
              <a:t> dan </a:t>
            </a:r>
            <a:r>
              <a:rPr lang="en-US" dirty="0" err="1"/>
              <a:t>impor</a:t>
            </a:r>
            <a:r>
              <a:rPr lang="en-US" dirty="0"/>
              <a:t>. 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konsumen</a:t>
            </a:r>
            <a:r>
              <a:rPr lang="en-US" dirty="0"/>
              <a:t>: </a:t>
            </a:r>
            <a:r>
              <a:rPr lang="it-IT" dirty="0"/>
              <a:t>membeli produk dari rumah tangga produsen.</a:t>
            </a:r>
          </a:p>
          <a:p>
            <a:pPr marL="514350" indent="-287338" algn="just">
              <a:buFont typeface="Wingdings" panose="05000000000000000000" pitchFamily="2" charset="2"/>
              <a:buChar char="Ø"/>
            </a:pP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produsen</a:t>
            </a:r>
            <a:r>
              <a:rPr lang="en-US" dirty="0"/>
              <a:t>: </a:t>
            </a:r>
            <a:r>
              <a:rPr lang="en-US" dirty="0" err="1"/>
              <a:t>menghasilkan</a:t>
            </a:r>
            <a:r>
              <a:rPr lang="en-US" dirty="0"/>
              <a:t> dan </a:t>
            </a:r>
            <a:r>
              <a:rPr lang="en-US" dirty="0" err="1"/>
              <a:t>menjual</a:t>
            </a:r>
            <a:r>
              <a:rPr lang="en-US" dirty="0"/>
              <a:t> </a:t>
            </a:r>
            <a:r>
              <a:rPr lang="en-US" dirty="0" err="1"/>
              <a:t>produk-produk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 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7725048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495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900" b="1" dirty="0" err="1"/>
              <a:t>Pengelompokan</a:t>
            </a:r>
            <a:r>
              <a:rPr lang="en-US" sz="1900" b="1" dirty="0"/>
              <a:t> </a:t>
            </a:r>
            <a:r>
              <a:rPr lang="en-US" sz="1900" b="1" dirty="0" err="1"/>
              <a:t>Sumber</a:t>
            </a:r>
            <a:r>
              <a:rPr lang="en-US" sz="1900" b="1" dirty="0"/>
              <a:t> </a:t>
            </a:r>
            <a:r>
              <a:rPr lang="en-US" sz="1900" b="1" dirty="0" err="1"/>
              <a:t>Daya</a:t>
            </a:r>
            <a:r>
              <a:rPr lang="en-US" sz="1900" b="1" dirty="0"/>
              <a:t> </a:t>
            </a:r>
            <a:r>
              <a:rPr lang="en-US" sz="1900" b="1" dirty="0" err="1"/>
              <a:t>Alam</a:t>
            </a:r>
            <a:endParaRPr lang="en-US" sz="19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BED1F-73C5-72DF-4521-0BFE048F4861}"/>
              </a:ext>
            </a:extLst>
          </p:cNvPr>
          <p:cNvSpPr txBox="1"/>
          <p:nvPr/>
        </p:nvSpPr>
        <p:spPr>
          <a:xfrm>
            <a:off x="685800" y="965448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</a:t>
            </a:r>
            <a:r>
              <a:rPr lang="en-US" b="1" dirty="0" err="1"/>
              <a:t>Berdasarkan</a:t>
            </a:r>
            <a:r>
              <a:rPr lang="en-US" b="1" dirty="0"/>
              <a:t> </a:t>
            </a:r>
            <a:r>
              <a:rPr lang="en-US" b="1" dirty="0" err="1"/>
              <a:t>Sifatnya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341FA-1D84-4AFD-03B1-FED676631882}"/>
              </a:ext>
            </a:extLst>
          </p:cNvPr>
          <p:cNvSpPr txBox="1"/>
          <p:nvPr/>
        </p:nvSpPr>
        <p:spPr>
          <a:xfrm>
            <a:off x="1447800" y="1845105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dibentuk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 oleh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yang </a:t>
            </a:r>
            <a:r>
              <a:rPr lang="en-US" dirty="0" err="1"/>
              <a:t>relatif</a:t>
            </a:r>
            <a:r>
              <a:rPr lang="en-US" dirty="0"/>
              <a:t> </a:t>
            </a:r>
            <a:r>
              <a:rPr lang="en-US" dirty="0" err="1"/>
              <a:t>cepat</a:t>
            </a:r>
            <a:r>
              <a:rPr lang="en-US" dirty="0"/>
              <a:t>.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hampir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habis</a:t>
            </a:r>
            <a:r>
              <a:rPr lang="en-US" dirty="0"/>
              <a:t>.</a:t>
            </a:r>
            <a:endParaRPr lang="en-US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1143000" y="1431687"/>
            <a:ext cx="68580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/>
              <a:t>Sumber daya alam terbarukan </a:t>
            </a:r>
            <a:r>
              <a:rPr lang="en-US" i="1"/>
              <a:t>(renewable resources)</a:t>
            </a:r>
            <a:endParaRPr lang="en-US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509028-55C2-DDC4-373E-694C70486871}"/>
              </a:ext>
            </a:extLst>
          </p:cNvPr>
          <p:cNvSpPr txBox="1"/>
          <p:nvPr/>
        </p:nvSpPr>
        <p:spPr>
          <a:xfrm>
            <a:off x="1143000" y="2826128"/>
            <a:ext cx="68580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</a:t>
            </a:r>
            <a:r>
              <a:rPr lang="en-US" i="1" dirty="0"/>
              <a:t>(unrenewable resources)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447799" y="3225110"/>
            <a:ext cx="6553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sangat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adanya</a:t>
            </a:r>
            <a:r>
              <a:rPr lang="en-US" dirty="0"/>
              <a:t> </a:t>
            </a:r>
            <a:r>
              <a:rPr lang="en-US" dirty="0" err="1"/>
              <a:t>penambahan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proses </a:t>
            </a:r>
            <a:r>
              <a:rPr lang="en-US" dirty="0" err="1"/>
              <a:t>pembentukannya</a:t>
            </a:r>
            <a:r>
              <a:rPr lang="en-US" dirty="0"/>
              <a:t> </a:t>
            </a:r>
            <a:r>
              <a:rPr lang="en-US" dirty="0" err="1"/>
              <a:t>memerlukan</a:t>
            </a:r>
            <a:r>
              <a:rPr lang="en-US" dirty="0"/>
              <a:t> </a:t>
            </a:r>
            <a:r>
              <a:rPr lang="en-US" dirty="0" err="1"/>
              <a:t>waktu</a:t>
            </a:r>
            <a:r>
              <a:rPr lang="en-US" dirty="0"/>
              <a:t> yang sangat lama.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terbarukan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mineral,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tambang</a:t>
            </a:r>
            <a:r>
              <a:rPr lang="en-US" dirty="0"/>
              <a:t>, batu bara, gas </a:t>
            </a:r>
            <a:r>
              <a:rPr lang="en-US" dirty="0" err="1"/>
              <a:t>alam</a:t>
            </a:r>
            <a:r>
              <a:rPr lang="en-US" dirty="0"/>
              <a:t>, dan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bakar</a:t>
            </a:r>
            <a:r>
              <a:rPr lang="en-US" dirty="0"/>
              <a:t> </a:t>
            </a:r>
            <a:r>
              <a:rPr lang="en-US" dirty="0" err="1"/>
              <a:t>fosil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. 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038967076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1900" b="1" dirty="0" err="1"/>
              <a:t>Permintaan</a:t>
            </a:r>
            <a:r>
              <a:rPr lang="en-US" sz="1900" b="1" dirty="0"/>
              <a:t> dan </a:t>
            </a:r>
            <a:r>
              <a:rPr lang="en-US" sz="1900" b="1" dirty="0" err="1"/>
              <a:t>Penawaran</a:t>
            </a:r>
            <a:r>
              <a:rPr lang="en-US" sz="1900" b="1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EEE51-8ED9-5DA2-868A-EA8C1492D98A}"/>
              </a:ext>
            </a:extLst>
          </p:cNvPr>
          <p:cNvSpPr txBox="1"/>
          <p:nvPr/>
        </p:nvSpPr>
        <p:spPr>
          <a:xfrm>
            <a:off x="609600" y="943121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/>
            </a:pPr>
            <a:r>
              <a:rPr lang="en-US" b="1" dirty="0" err="1"/>
              <a:t>Permintaan</a:t>
            </a:r>
            <a:r>
              <a:rPr lang="en-US" dirty="0"/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E0FD2-E2F5-989A-F124-33A1D0424336}"/>
              </a:ext>
            </a:extLst>
          </p:cNvPr>
          <p:cNvSpPr txBox="1"/>
          <p:nvPr/>
        </p:nvSpPr>
        <p:spPr>
          <a:xfrm>
            <a:off x="896982" y="1371421"/>
            <a:ext cx="7180217" cy="9233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</a:t>
            </a:r>
            <a:r>
              <a:rPr lang="en-US" dirty="0" err="1"/>
              <a:t>permintaan</a:t>
            </a:r>
            <a:r>
              <a:rPr lang="en-US" dirty="0"/>
              <a:t>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meningkat</a:t>
            </a:r>
            <a:r>
              <a:rPr lang="en-US" dirty="0"/>
              <a:t>, </a:t>
            </a:r>
            <a:r>
              <a:rPr lang="en-US" dirty="0" err="1"/>
              <a:t>kuantitas</a:t>
            </a:r>
            <a:r>
              <a:rPr lang="en-US" dirty="0"/>
              <a:t> yang </a:t>
            </a:r>
            <a:r>
              <a:rPr lang="en-US" dirty="0" err="1"/>
              <a:t>diminta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menurun</a:t>
            </a:r>
            <a:r>
              <a:rPr lang="en-US" dirty="0"/>
              <a:t>. </a:t>
            </a:r>
            <a:r>
              <a:rPr lang="en-US" dirty="0" err="1"/>
              <a:t>Sebaliknya</a:t>
            </a:r>
            <a:r>
              <a:rPr lang="en-US" dirty="0"/>
              <a:t>,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menurun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kuantitas</a:t>
            </a:r>
            <a:r>
              <a:rPr lang="en-US" dirty="0"/>
              <a:t> yang </a:t>
            </a:r>
            <a:r>
              <a:rPr lang="en-US" dirty="0" err="1"/>
              <a:t>diminta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meningkat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51F256-62E8-BE15-E2F8-9400EE5D8149}"/>
              </a:ext>
            </a:extLst>
          </p:cNvPr>
          <p:cNvSpPr txBox="1"/>
          <p:nvPr/>
        </p:nvSpPr>
        <p:spPr>
          <a:xfrm>
            <a:off x="896982" y="3131189"/>
            <a:ext cx="1922418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19850C-062A-E21F-0AD0-3B80CED54BB4}"/>
              </a:ext>
            </a:extLst>
          </p:cNvPr>
          <p:cNvCxnSpPr>
            <a:cxnSpLocks/>
          </p:cNvCxnSpPr>
          <p:nvPr/>
        </p:nvCxnSpPr>
        <p:spPr>
          <a:xfrm>
            <a:off x="2819400" y="2571750"/>
            <a:ext cx="0" cy="1905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BF28465-77EC-863E-32C4-F4820ED4AD83}"/>
              </a:ext>
            </a:extLst>
          </p:cNvPr>
          <p:cNvCxnSpPr/>
          <p:nvPr/>
        </p:nvCxnSpPr>
        <p:spPr>
          <a:xfrm>
            <a:off x="2819400" y="2571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78DF647-8DA4-E128-845C-1249752B010A}"/>
              </a:ext>
            </a:extLst>
          </p:cNvPr>
          <p:cNvCxnSpPr/>
          <p:nvPr/>
        </p:nvCxnSpPr>
        <p:spPr>
          <a:xfrm>
            <a:off x="2819400" y="2952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A9FD123-62C1-FA82-4C81-568DEED95E24}"/>
              </a:ext>
            </a:extLst>
          </p:cNvPr>
          <p:cNvCxnSpPr/>
          <p:nvPr/>
        </p:nvCxnSpPr>
        <p:spPr>
          <a:xfrm>
            <a:off x="2819400" y="3333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570D653-F39F-6BB2-EA1A-BC8EC99688B6}"/>
              </a:ext>
            </a:extLst>
          </p:cNvPr>
          <p:cNvCxnSpPr/>
          <p:nvPr/>
        </p:nvCxnSpPr>
        <p:spPr>
          <a:xfrm>
            <a:off x="2819400" y="3714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4F5B09E-7A9B-D7E3-9C94-5EF9C4CC02F3}"/>
              </a:ext>
            </a:extLst>
          </p:cNvPr>
          <p:cNvCxnSpPr/>
          <p:nvPr/>
        </p:nvCxnSpPr>
        <p:spPr>
          <a:xfrm>
            <a:off x="2819400" y="4095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964F170-6018-2293-93D5-EC5D52D088AF}"/>
              </a:ext>
            </a:extLst>
          </p:cNvPr>
          <p:cNvCxnSpPr/>
          <p:nvPr/>
        </p:nvCxnSpPr>
        <p:spPr>
          <a:xfrm>
            <a:off x="2819400" y="4475117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B859CBF-C2B4-A426-F44B-57607E82DC62}"/>
              </a:ext>
            </a:extLst>
          </p:cNvPr>
          <p:cNvSpPr txBox="1"/>
          <p:nvPr/>
        </p:nvSpPr>
        <p:spPr>
          <a:xfrm>
            <a:off x="3455124" y="2389206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Harga </a:t>
            </a:r>
            <a:r>
              <a:rPr lang="en-US" dirty="0" err="1"/>
              <a:t>barang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CC601-3704-D726-8694-B5840CF5A00D}"/>
              </a:ext>
            </a:extLst>
          </p:cNvPr>
          <p:cNvSpPr txBox="1"/>
          <p:nvPr/>
        </p:nvSpPr>
        <p:spPr>
          <a:xfrm>
            <a:off x="3472542" y="2746045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pendapatan</a:t>
            </a:r>
            <a:r>
              <a:rPr lang="en-US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A5425-377E-5F48-7991-E8BB90B58C46}"/>
              </a:ext>
            </a:extLst>
          </p:cNvPr>
          <p:cNvSpPr txBox="1"/>
          <p:nvPr/>
        </p:nvSpPr>
        <p:spPr>
          <a:xfrm>
            <a:off x="3455125" y="3125355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penduduk</a:t>
            </a:r>
            <a:r>
              <a:rPr lang="en-US" dirty="0"/>
              <a:t>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44E5F-93FA-5234-DCA2-CD1DD20618D2}"/>
              </a:ext>
            </a:extLst>
          </p:cNvPr>
          <p:cNvSpPr txBox="1"/>
          <p:nvPr/>
        </p:nvSpPr>
        <p:spPr>
          <a:xfrm>
            <a:off x="3429000" y="3524250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selera</a:t>
            </a:r>
            <a:r>
              <a:rPr lang="en-US" dirty="0"/>
              <a:t> </a:t>
            </a:r>
            <a:r>
              <a:rPr lang="en-US" dirty="0" err="1"/>
              <a:t>masyarakat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670D15-8B17-D064-5075-7A3252602A18}"/>
              </a:ext>
            </a:extLst>
          </p:cNvPr>
          <p:cNvSpPr txBox="1"/>
          <p:nvPr/>
        </p:nvSpPr>
        <p:spPr>
          <a:xfrm>
            <a:off x="3429000" y="3908659"/>
            <a:ext cx="502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Harga barang pengganti dan barang komplementer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6CC04B-DF19-E01D-F265-66683AD828E5}"/>
              </a:ext>
            </a:extLst>
          </p:cNvPr>
          <p:cNvSpPr txBox="1"/>
          <p:nvPr/>
        </p:nvSpPr>
        <p:spPr>
          <a:xfrm>
            <a:off x="3455124" y="4251848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Perkiraan</a:t>
            </a:r>
            <a:r>
              <a:rPr lang="en-US" dirty="0"/>
              <a:t> dan </a:t>
            </a:r>
            <a:r>
              <a:rPr lang="en-US" dirty="0" err="1"/>
              <a:t>harapan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89782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1900" b="1" dirty="0" err="1"/>
              <a:t>Permintaan</a:t>
            </a:r>
            <a:r>
              <a:rPr lang="en-US" sz="1900" b="1" dirty="0"/>
              <a:t> dan </a:t>
            </a:r>
            <a:r>
              <a:rPr lang="en-US" sz="1900" b="1" dirty="0" err="1"/>
              <a:t>Penawaran</a:t>
            </a:r>
            <a:r>
              <a:rPr lang="en-US" sz="1900" b="1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EEE51-8ED9-5DA2-868A-EA8C1492D98A}"/>
              </a:ext>
            </a:extLst>
          </p:cNvPr>
          <p:cNvSpPr txBox="1"/>
          <p:nvPr/>
        </p:nvSpPr>
        <p:spPr>
          <a:xfrm>
            <a:off x="609600" y="943121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/>
            </a:pPr>
            <a:r>
              <a:rPr lang="en-US" b="1" dirty="0" err="1"/>
              <a:t>Permintaan</a:t>
            </a:r>
            <a:r>
              <a:rPr lang="en-US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44E5F-93FA-5234-DCA2-CD1DD20618D2}"/>
              </a:ext>
            </a:extLst>
          </p:cNvPr>
          <p:cNvSpPr txBox="1"/>
          <p:nvPr/>
        </p:nvSpPr>
        <p:spPr>
          <a:xfrm>
            <a:off x="2416629" y="1340848"/>
            <a:ext cx="431074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Permintaan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berdasarkan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Jumlah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Konsumen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6CC04B-DF19-E01D-F265-66683AD828E5}"/>
              </a:ext>
            </a:extLst>
          </p:cNvPr>
          <p:cNvSpPr txBox="1"/>
          <p:nvPr/>
        </p:nvSpPr>
        <p:spPr>
          <a:xfrm>
            <a:off x="820783" y="3909065"/>
            <a:ext cx="2211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Permintaan</a:t>
            </a:r>
            <a:r>
              <a:rPr lang="en-US" b="1" dirty="0"/>
              <a:t> </a:t>
            </a:r>
            <a:r>
              <a:rPr lang="en-US" b="1" dirty="0" err="1"/>
              <a:t>absolut</a:t>
            </a:r>
            <a:endParaRPr lang="en-US" b="1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7263AE-23D2-A595-48A5-F5376FD1943E}"/>
              </a:ext>
            </a:extLst>
          </p:cNvPr>
          <p:cNvSpPr/>
          <p:nvPr/>
        </p:nvSpPr>
        <p:spPr>
          <a:xfrm>
            <a:off x="1066800" y="1795291"/>
            <a:ext cx="2911930" cy="1143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Permintaan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individu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atau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perorangan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DDCA6ED-BD8D-F46F-AB0E-5A83B67CE63F}"/>
              </a:ext>
            </a:extLst>
          </p:cNvPr>
          <p:cNvSpPr/>
          <p:nvPr/>
        </p:nvSpPr>
        <p:spPr>
          <a:xfrm>
            <a:off x="4953000" y="1794210"/>
            <a:ext cx="2726871" cy="114300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Permintaan</a:t>
            </a:r>
            <a:r>
              <a:rPr lang="en-US" dirty="0">
                <a:solidFill>
                  <a:schemeClr val="tx1"/>
                </a:solidFill>
              </a:rPr>
              <a:t> pasar </a:t>
            </a:r>
            <a:r>
              <a:rPr lang="en-US" dirty="0" err="1">
                <a:solidFill>
                  <a:schemeClr val="tx1"/>
                </a:solidFill>
              </a:rPr>
              <a:t>atau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kolektif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CB7DDF-64E4-085F-1356-FAC8D220F1E7}"/>
              </a:ext>
            </a:extLst>
          </p:cNvPr>
          <p:cNvSpPr txBox="1"/>
          <p:nvPr/>
        </p:nvSpPr>
        <p:spPr>
          <a:xfrm>
            <a:off x="2209800" y="3217760"/>
            <a:ext cx="4895851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Permintaan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berdasarkan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Kemampuan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Konsumen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A0313EB-FF16-83C7-CB7E-4373836EC2BF}"/>
              </a:ext>
            </a:extLst>
          </p:cNvPr>
          <p:cNvCxnSpPr>
            <a:stCxn id="32" idx="2"/>
          </p:cNvCxnSpPr>
          <p:nvPr/>
        </p:nvCxnSpPr>
        <p:spPr>
          <a:xfrm flipH="1">
            <a:off x="2057400" y="3587092"/>
            <a:ext cx="2600326" cy="203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EF0A681-94F7-F666-E559-11BAF85C3156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4657726" y="3587092"/>
            <a:ext cx="2657474" cy="2794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6E01598C-6375-1FF1-22F1-2DD06E8D839F}"/>
              </a:ext>
            </a:extLst>
          </p:cNvPr>
          <p:cNvCxnSpPr>
            <a:cxnSpLocks/>
          </p:cNvCxnSpPr>
          <p:nvPr/>
        </p:nvCxnSpPr>
        <p:spPr>
          <a:xfrm flipH="1">
            <a:off x="4640308" y="3590764"/>
            <a:ext cx="1" cy="4324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5CAC5A2-D678-72B9-3255-87FA6807ED8B}"/>
              </a:ext>
            </a:extLst>
          </p:cNvPr>
          <p:cNvSpPr txBox="1"/>
          <p:nvPr/>
        </p:nvSpPr>
        <p:spPr>
          <a:xfrm>
            <a:off x="3466010" y="4011885"/>
            <a:ext cx="2211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Permintaan</a:t>
            </a:r>
            <a:r>
              <a:rPr lang="en-US" dirty="0"/>
              <a:t> </a:t>
            </a:r>
            <a:r>
              <a:rPr lang="en-US" b="1" dirty="0" err="1"/>
              <a:t>potensial</a:t>
            </a:r>
            <a:endParaRPr lang="en-US" b="1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975B9DA-8719-2DD0-F07E-6253C82422A4}"/>
              </a:ext>
            </a:extLst>
          </p:cNvPr>
          <p:cNvGrpSpPr/>
          <p:nvPr/>
        </p:nvGrpSpPr>
        <p:grpSpPr>
          <a:xfrm>
            <a:off x="0" y="4342448"/>
            <a:ext cx="9144000" cy="841375"/>
            <a:chOff x="0" y="4302125"/>
            <a:chExt cx="9144000" cy="84137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EC5B4C4-38B9-5A98-DE4C-26B4D1ED0DAD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1" name="Picture 2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606E8235-61F7-3B7D-2F88-878FF75C49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42" name="TextBox 16">
                <a:extLst>
                  <a:ext uri="{FF2B5EF4-FFF2-40B4-BE49-F238E27FC236}">
                    <a16:creationId xmlns:a16="http://schemas.microsoft.com/office/drawing/2014/main" id="{87689FCF-7221-3FAB-4853-0B3C734F2A20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4DE178C-FBD2-B4E7-F6F1-CACBC244E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00220F5-3C51-78A3-DABA-51BF70ABCEED}"/>
              </a:ext>
            </a:extLst>
          </p:cNvPr>
          <p:cNvSpPr txBox="1"/>
          <p:nvPr/>
        </p:nvSpPr>
        <p:spPr>
          <a:xfrm>
            <a:off x="6247856" y="3993573"/>
            <a:ext cx="2211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Permintaan</a:t>
            </a:r>
            <a:r>
              <a:rPr lang="en-US" b="1" dirty="0"/>
              <a:t> </a:t>
            </a:r>
            <a:r>
              <a:rPr lang="en-US" b="1" dirty="0" err="1"/>
              <a:t>efektif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30320725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1900" b="1" dirty="0" err="1"/>
              <a:t>Permintaan</a:t>
            </a:r>
            <a:r>
              <a:rPr lang="en-US" sz="1900" b="1" dirty="0"/>
              <a:t> dan </a:t>
            </a:r>
            <a:r>
              <a:rPr lang="en-US" sz="1900" b="1" dirty="0" err="1"/>
              <a:t>Penawaran</a:t>
            </a:r>
            <a:r>
              <a:rPr lang="en-US" sz="1900" b="1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EEE51-8ED9-5DA2-868A-EA8C1492D98A}"/>
              </a:ext>
            </a:extLst>
          </p:cNvPr>
          <p:cNvSpPr txBox="1"/>
          <p:nvPr/>
        </p:nvSpPr>
        <p:spPr>
          <a:xfrm>
            <a:off x="609600" y="943121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 startAt="2"/>
            </a:pPr>
            <a:r>
              <a:rPr lang="en-US" b="1" dirty="0" err="1"/>
              <a:t>Penawaran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E0FD2-E2F5-989A-F124-33A1D0424336}"/>
              </a:ext>
            </a:extLst>
          </p:cNvPr>
          <p:cNvSpPr txBox="1"/>
          <p:nvPr/>
        </p:nvSpPr>
        <p:spPr>
          <a:xfrm>
            <a:off x="896982" y="1371421"/>
            <a:ext cx="718021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hukum</a:t>
            </a:r>
            <a:r>
              <a:rPr lang="en-US" dirty="0"/>
              <a:t> </a:t>
            </a:r>
            <a:r>
              <a:rPr lang="en-US" dirty="0" err="1"/>
              <a:t>penawaran</a:t>
            </a:r>
            <a:r>
              <a:rPr lang="en-US" dirty="0"/>
              <a:t>, </a:t>
            </a:r>
            <a:r>
              <a:rPr lang="en-US" dirty="0" err="1"/>
              <a:t>apabila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naik,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yang </a:t>
            </a:r>
            <a:r>
              <a:rPr lang="en-US" dirty="0" err="1"/>
              <a:t>ditawarkan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meningkat</a:t>
            </a:r>
            <a:r>
              <a:rPr lang="en-US" dirty="0"/>
              <a:t>. </a:t>
            </a:r>
            <a:r>
              <a:rPr lang="en-US" dirty="0" err="1"/>
              <a:t>Sebaliknya</a:t>
            </a:r>
            <a:r>
              <a:rPr lang="en-US" dirty="0"/>
              <a:t>,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turun</a:t>
            </a:r>
            <a:r>
              <a:rPr lang="en-US" dirty="0"/>
              <a:t>,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yang </a:t>
            </a:r>
            <a:r>
              <a:rPr lang="en-US" dirty="0" err="1"/>
              <a:t>ditawarkan</a:t>
            </a:r>
            <a:r>
              <a:rPr lang="en-US" dirty="0"/>
              <a:t> </a:t>
            </a:r>
            <a:r>
              <a:rPr lang="en-US" dirty="0" err="1"/>
              <a:t>menurun</a:t>
            </a:r>
            <a:r>
              <a:rPr lang="en-US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51F256-62E8-BE15-E2F8-9400EE5D8149}"/>
              </a:ext>
            </a:extLst>
          </p:cNvPr>
          <p:cNvSpPr txBox="1"/>
          <p:nvPr/>
        </p:nvSpPr>
        <p:spPr>
          <a:xfrm>
            <a:off x="896982" y="3131189"/>
            <a:ext cx="1922418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19850C-062A-E21F-0AD0-3B80CED54BB4}"/>
              </a:ext>
            </a:extLst>
          </p:cNvPr>
          <p:cNvCxnSpPr>
            <a:cxnSpLocks/>
          </p:cNvCxnSpPr>
          <p:nvPr/>
        </p:nvCxnSpPr>
        <p:spPr>
          <a:xfrm>
            <a:off x="2819400" y="2571750"/>
            <a:ext cx="0" cy="1905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BF28465-77EC-863E-32C4-F4820ED4AD83}"/>
              </a:ext>
            </a:extLst>
          </p:cNvPr>
          <p:cNvCxnSpPr/>
          <p:nvPr/>
        </p:nvCxnSpPr>
        <p:spPr>
          <a:xfrm>
            <a:off x="2819400" y="2571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78DF647-8DA4-E128-845C-1249752B010A}"/>
              </a:ext>
            </a:extLst>
          </p:cNvPr>
          <p:cNvCxnSpPr/>
          <p:nvPr/>
        </p:nvCxnSpPr>
        <p:spPr>
          <a:xfrm>
            <a:off x="2819400" y="2952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A9FD123-62C1-FA82-4C81-568DEED95E24}"/>
              </a:ext>
            </a:extLst>
          </p:cNvPr>
          <p:cNvCxnSpPr/>
          <p:nvPr/>
        </p:nvCxnSpPr>
        <p:spPr>
          <a:xfrm>
            <a:off x="2819400" y="3333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570D653-F39F-6BB2-EA1A-BC8EC99688B6}"/>
              </a:ext>
            </a:extLst>
          </p:cNvPr>
          <p:cNvCxnSpPr/>
          <p:nvPr/>
        </p:nvCxnSpPr>
        <p:spPr>
          <a:xfrm>
            <a:off x="2819400" y="3714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4F5B09E-7A9B-D7E3-9C94-5EF9C4CC02F3}"/>
              </a:ext>
            </a:extLst>
          </p:cNvPr>
          <p:cNvCxnSpPr/>
          <p:nvPr/>
        </p:nvCxnSpPr>
        <p:spPr>
          <a:xfrm>
            <a:off x="2819400" y="4095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A964F170-6018-2293-93D5-EC5D52D088AF}"/>
              </a:ext>
            </a:extLst>
          </p:cNvPr>
          <p:cNvCxnSpPr/>
          <p:nvPr/>
        </p:nvCxnSpPr>
        <p:spPr>
          <a:xfrm>
            <a:off x="2819400" y="4475117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B859CBF-C2B4-A426-F44B-57607E82DC62}"/>
              </a:ext>
            </a:extLst>
          </p:cNvPr>
          <p:cNvSpPr txBox="1"/>
          <p:nvPr/>
        </p:nvSpPr>
        <p:spPr>
          <a:xfrm>
            <a:off x="3455124" y="2389206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Kemajuan</a:t>
            </a:r>
            <a:r>
              <a:rPr lang="en-US" dirty="0"/>
              <a:t> </a:t>
            </a:r>
            <a:r>
              <a:rPr lang="en-US" dirty="0" err="1"/>
              <a:t>teknologi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CC601-3704-D726-8694-B5840CF5A00D}"/>
              </a:ext>
            </a:extLst>
          </p:cNvPr>
          <p:cNvSpPr txBox="1"/>
          <p:nvPr/>
        </p:nvSpPr>
        <p:spPr>
          <a:xfrm>
            <a:off x="3472542" y="2746045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Biaya</a:t>
            </a:r>
            <a:r>
              <a:rPr lang="en-US" dirty="0"/>
              <a:t> </a:t>
            </a:r>
            <a:r>
              <a:rPr lang="en-US" dirty="0" err="1"/>
              <a:t>produksi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A5425-377E-5F48-7991-E8BB90B58C46}"/>
              </a:ext>
            </a:extLst>
          </p:cNvPr>
          <p:cNvSpPr txBox="1"/>
          <p:nvPr/>
        </p:nvSpPr>
        <p:spPr>
          <a:xfrm>
            <a:off x="3455125" y="3125355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Persediaan</a:t>
            </a:r>
            <a:r>
              <a:rPr lang="en-US" dirty="0"/>
              <a:t> </a:t>
            </a:r>
            <a:r>
              <a:rPr lang="en-US" dirty="0" err="1"/>
              <a:t>sarana</a:t>
            </a:r>
            <a:r>
              <a:rPr lang="en-US" dirty="0"/>
              <a:t> </a:t>
            </a:r>
            <a:r>
              <a:rPr lang="en-US" dirty="0" err="1"/>
              <a:t>produksi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44E5F-93FA-5234-DCA2-CD1DD20618D2}"/>
              </a:ext>
            </a:extLst>
          </p:cNvPr>
          <p:cNvSpPr txBox="1"/>
          <p:nvPr/>
        </p:nvSpPr>
        <p:spPr>
          <a:xfrm>
            <a:off x="3428999" y="3524250"/>
            <a:ext cx="5486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Meningkatnya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produsen</a:t>
            </a:r>
            <a:r>
              <a:rPr lang="en-US" dirty="0"/>
              <a:t> dan </a:t>
            </a:r>
            <a:r>
              <a:rPr lang="en-US" dirty="0" err="1"/>
              <a:t>harapan</a:t>
            </a:r>
            <a:r>
              <a:rPr lang="en-US" dirty="0"/>
              <a:t> </a:t>
            </a:r>
            <a:r>
              <a:rPr lang="en-US" dirty="0" err="1"/>
              <a:t>produsen</a:t>
            </a:r>
            <a:r>
              <a:rPr lang="en-US" dirty="0"/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670D15-8B17-D064-5075-7A3252602A18}"/>
              </a:ext>
            </a:extLst>
          </p:cNvPr>
          <p:cNvSpPr txBox="1"/>
          <p:nvPr/>
        </p:nvSpPr>
        <p:spPr>
          <a:xfrm>
            <a:off x="3429000" y="3908659"/>
            <a:ext cx="502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Peristiwa</a:t>
            </a:r>
            <a:r>
              <a:rPr lang="en-US" dirty="0"/>
              <a:t> </a:t>
            </a:r>
            <a:r>
              <a:rPr lang="en-US" dirty="0" err="1"/>
              <a:t>alam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B6CC04B-DF19-E01D-F265-66683AD828E5}"/>
              </a:ext>
            </a:extLst>
          </p:cNvPr>
          <p:cNvSpPr txBox="1"/>
          <p:nvPr/>
        </p:nvSpPr>
        <p:spPr>
          <a:xfrm>
            <a:off x="3455124" y="4251848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/>
              <a:t>Harga barang dan jasa lain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741210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1816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1800" b="1" dirty="0" err="1"/>
              <a:t>Permintaan</a:t>
            </a:r>
            <a:r>
              <a:rPr lang="en-US" sz="1800" b="1" dirty="0"/>
              <a:t> dan </a:t>
            </a:r>
            <a:r>
              <a:rPr lang="en-US" sz="1800" b="1" dirty="0" err="1"/>
              <a:t>Penawaran</a:t>
            </a:r>
            <a:r>
              <a:rPr lang="en-US" sz="1800" b="1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D9368-6888-93D6-EF62-EAE4E92849F8}"/>
              </a:ext>
            </a:extLst>
          </p:cNvPr>
          <p:cNvSpPr txBox="1"/>
          <p:nvPr/>
        </p:nvSpPr>
        <p:spPr>
          <a:xfrm>
            <a:off x="966656" y="2874098"/>
            <a:ext cx="2005145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FUNGSI PASAR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9C84A-2D6C-E75A-168E-87038F5A361E}"/>
              </a:ext>
            </a:extLst>
          </p:cNvPr>
          <p:cNvCxnSpPr>
            <a:cxnSpLocks/>
          </p:cNvCxnSpPr>
          <p:nvPr/>
        </p:nvCxnSpPr>
        <p:spPr>
          <a:xfrm>
            <a:off x="2978331" y="3058764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79200D-FE80-E962-38EA-403C46708CD3}"/>
              </a:ext>
            </a:extLst>
          </p:cNvPr>
          <p:cNvCxnSpPr>
            <a:cxnSpLocks/>
          </p:cNvCxnSpPr>
          <p:nvPr/>
        </p:nvCxnSpPr>
        <p:spPr>
          <a:xfrm>
            <a:off x="3200400" y="2343150"/>
            <a:ext cx="0" cy="14312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48CFB7-FD0A-74DA-C5BF-C5D37924D242}"/>
              </a:ext>
            </a:extLst>
          </p:cNvPr>
          <p:cNvCxnSpPr/>
          <p:nvPr/>
        </p:nvCxnSpPr>
        <p:spPr>
          <a:xfrm>
            <a:off x="3206931" y="2343150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8B5D1BC-D4AF-8D73-C430-4CB0B913FE03}"/>
              </a:ext>
            </a:extLst>
          </p:cNvPr>
          <p:cNvCxnSpPr/>
          <p:nvPr/>
        </p:nvCxnSpPr>
        <p:spPr>
          <a:xfrm>
            <a:off x="3206931" y="3058764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4C40E7-A62D-3813-1518-2168A1442A2A}"/>
              </a:ext>
            </a:extLst>
          </p:cNvPr>
          <p:cNvCxnSpPr/>
          <p:nvPr/>
        </p:nvCxnSpPr>
        <p:spPr>
          <a:xfrm>
            <a:off x="3200400" y="3774378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6FAFA2B-AE94-DAA3-5DD4-6DADFBB3AD4B}"/>
              </a:ext>
            </a:extLst>
          </p:cNvPr>
          <p:cNvSpPr txBox="1"/>
          <p:nvPr/>
        </p:nvSpPr>
        <p:spPr>
          <a:xfrm>
            <a:off x="3924289" y="2170871"/>
            <a:ext cx="2091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Distribusi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565D94-6CB0-43FE-8177-5ECAB5006918}"/>
              </a:ext>
            </a:extLst>
          </p:cNvPr>
          <p:cNvSpPr txBox="1"/>
          <p:nvPr/>
        </p:nvSpPr>
        <p:spPr>
          <a:xfrm>
            <a:off x="973186" y="1278925"/>
            <a:ext cx="7238996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Proses </a:t>
            </a:r>
            <a:r>
              <a:rPr lang="en-US" dirty="0" err="1"/>
              <a:t>berlangsungnya</a:t>
            </a:r>
            <a:r>
              <a:rPr lang="en-US" dirty="0"/>
              <a:t> </a:t>
            </a:r>
            <a:r>
              <a:rPr lang="en-US" dirty="0" err="1"/>
              <a:t>transaksi</a:t>
            </a:r>
            <a:r>
              <a:rPr lang="en-US" dirty="0"/>
              <a:t> </a:t>
            </a:r>
            <a:r>
              <a:rPr lang="en-US" dirty="0" err="1"/>
              <a:t>permintaan</a:t>
            </a:r>
            <a:r>
              <a:rPr lang="en-US" dirty="0"/>
              <a:t> dan </a:t>
            </a:r>
            <a:r>
              <a:rPr lang="en-US" dirty="0" err="1"/>
              <a:t>penawaran</a:t>
            </a:r>
            <a:r>
              <a:rPr lang="en-US" dirty="0"/>
              <a:t> </a:t>
            </a:r>
            <a:r>
              <a:rPr lang="en-US" dirty="0" err="1"/>
              <a:t>barang</a:t>
            </a:r>
            <a:r>
              <a:rPr lang="en-US" dirty="0"/>
              <a:t> dan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kesepakatan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penjual</a:t>
            </a:r>
            <a:r>
              <a:rPr lang="en-US" dirty="0"/>
              <a:t> dan </a:t>
            </a:r>
            <a:r>
              <a:rPr lang="en-US" dirty="0" err="1"/>
              <a:t>pembeli</a:t>
            </a:r>
            <a:r>
              <a:rPr lang="en-US" dirty="0"/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3E8786-3E34-C05B-8420-4BC5E0B6A776}"/>
              </a:ext>
            </a:extLst>
          </p:cNvPr>
          <p:cNvSpPr txBox="1"/>
          <p:nvPr/>
        </p:nvSpPr>
        <p:spPr>
          <a:xfrm>
            <a:off x="677091" y="924329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 startAt="3"/>
            </a:pPr>
            <a:r>
              <a:rPr lang="en-US" sz="1800" b="1" dirty="0"/>
              <a:t>Pasar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B4D4CD-12CF-4CF4-39AA-3601C470025A}"/>
              </a:ext>
            </a:extLst>
          </p:cNvPr>
          <p:cNvSpPr txBox="1"/>
          <p:nvPr/>
        </p:nvSpPr>
        <p:spPr>
          <a:xfrm>
            <a:off x="3924289" y="2735598"/>
            <a:ext cx="209114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Pembentuk</a:t>
            </a:r>
            <a:r>
              <a:rPr lang="en-US" dirty="0"/>
              <a:t> Harga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D98480-C794-FC0E-0EED-47E972F617FC}"/>
              </a:ext>
            </a:extLst>
          </p:cNvPr>
          <p:cNvSpPr txBox="1"/>
          <p:nvPr/>
        </p:nvSpPr>
        <p:spPr>
          <a:xfrm>
            <a:off x="3924289" y="3590209"/>
            <a:ext cx="209114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Promosi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A440B98-BB69-161E-FAC0-40EF458182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3103" y="2343150"/>
            <a:ext cx="2732297" cy="16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939988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105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2000" b="1" dirty="0" err="1"/>
              <a:t>Permintaan</a:t>
            </a:r>
            <a:r>
              <a:rPr lang="en-US" sz="2000" b="1" dirty="0"/>
              <a:t> dan </a:t>
            </a:r>
            <a:r>
              <a:rPr lang="en-US" sz="2000" b="1" dirty="0" err="1"/>
              <a:t>Penawaran</a:t>
            </a:r>
            <a:r>
              <a:rPr lang="en-US" sz="2000" b="1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948322"/>
            <a:ext cx="67818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en-US" b="1" dirty="0"/>
              <a:t>Pasar</a:t>
            </a:r>
            <a:endParaRPr lang="en-US" b="1" i="1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092ED1B-9A88-0A77-B613-7E4C12F0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776755"/>
              </p:ext>
            </p:extLst>
          </p:nvPr>
        </p:nvGraphicFramePr>
        <p:xfrm>
          <a:off x="1190625" y="1362911"/>
          <a:ext cx="7724775" cy="292879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495026">
                  <a:extLst>
                    <a:ext uri="{9D8B030D-6E8A-4147-A177-3AD203B41FA5}">
                      <a16:colId xmlns:a16="http://schemas.microsoft.com/office/drawing/2014/main" val="3656211970"/>
                    </a:ext>
                  </a:extLst>
                </a:gridCol>
                <a:gridCol w="5229749">
                  <a:extLst>
                    <a:ext uri="{9D8B030D-6E8A-4147-A177-3AD203B41FA5}">
                      <a16:colId xmlns:a16="http://schemas.microsoft.com/office/drawing/2014/main" val="4020600929"/>
                    </a:ext>
                  </a:extLst>
                </a:gridCol>
              </a:tblGrid>
              <a:tr h="368471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Jenis</a:t>
                      </a:r>
                      <a:r>
                        <a:rPr lang="en-US" dirty="0"/>
                        <a:t> Pasar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Contoh</a:t>
                      </a:r>
                      <a:r>
                        <a:rPr lang="en-US" dirty="0"/>
                        <a:t> Pasar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424544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b="1" dirty="0" err="1"/>
                        <a:t>Berdasarkan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wujudnya</a:t>
                      </a:r>
                      <a:r>
                        <a:rPr lang="en-US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Konkret</a:t>
                      </a:r>
                      <a:r>
                        <a:rPr lang="en-US" dirty="0"/>
                        <a:t>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Abstrak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294516"/>
                  </a:ext>
                </a:extLst>
              </a:tr>
              <a:tr h="607973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en-US" b="1" dirty="0" err="1"/>
                        <a:t>Berdasarkan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jenis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barang</a:t>
                      </a:r>
                      <a:r>
                        <a:rPr lang="en-US" b="1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barang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konsumsi</a:t>
                      </a:r>
                      <a:r>
                        <a:rPr lang="en-US" dirty="0"/>
                        <a:t> </a:t>
                      </a:r>
                    </a:p>
                    <a:p>
                      <a:pPr marL="287338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barang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produksi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891381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pPr algn="ctr"/>
                      <a:r>
                        <a:rPr lang="es-ES" b="1" dirty="0" err="1"/>
                        <a:t>Berdasarkan</a:t>
                      </a:r>
                      <a:r>
                        <a:rPr lang="es-ES" b="1" dirty="0"/>
                        <a:t> </a:t>
                      </a:r>
                      <a:r>
                        <a:rPr lang="es-ES" b="1" dirty="0" err="1"/>
                        <a:t>distribusi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/>
                        <a:t>Pasar </a:t>
                      </a:r>
                      <a:r>
                        <a:rPr lang="es-ES" dirty="0" err="1"/>
                        <a:t>lokal</a:t>
                      </a:r>
                      <a:r>
                        <a:rPr lang="es-E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/>
                        <a:t>Pasar </a:t>
                      </a:r>
                      <a:r>
                        <a:rPr lang="es-ES" dirty="0" err="1"/>
                        <a:t>nasional</a:t>
                      </a:r>
                      <a:r>
                        <a:rPr lang="es-E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3584187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/>
                        <a:t>Berdasarkan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waktu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penyelenggaraan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/>
                        <a:t>Pasar </a:t>
                      </a:r>
                      <a:r>
                        <a:rPr lang="es-ES" dirty="0" err="1"/>
                        <a:t>harian</a:t>
                      </a:r>
                      <a:r>
                        <a:rPr lang="es-E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/>
                        <a:t>Pasar mingguan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0658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73F2B5F-22FE-AADF-1293-A57D4CB30B1C}"/>
              </a:ext>
            </a:extLst>
          </p:cNvPr>
          <p:cNvSpPr txBox="1"/>
          <p:nvPr/>
        </p:nvSpPr>
        <p:spPr>
          <a:xfrm>
            <a:off x="6172200" y="2979357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Pasar regional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Pasar </a:t>
            </a:r>
            <a:r>
              <a:rPr lang="es-ES" dirty="0" err="1"/>
              <a:t>internasional</a:t>
            </a:r>
            <a:endParaRPr lang="es-E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183CFA-FA65-A846-7790-BF6F779F971D}"/>
              </a:ext>
            </a:extLst>
          </p:cNvPr>
          <p:cNvSpPr txBox="1"/>
          <p:nvPr/>
        </p:nvSpPr>
        <p:spPr>
          <a:xfrm>
            <a:off x="6172200" y="3684656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Pasar </a:t>
            </a:r>
            <a:r>
              <a:rPr lang="es-ES" dirty="0" err="1"/>
              <a:t>bulanan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Pasar </a:t>
            </a:r>
            <a:r>
              <a:rPr lang="es-ES" dirty="0" err="1"/>
              <a:t>tahunan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89192145"/>
      </p:ext>
    </p:ext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105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2000" b="1" dirty="0" err="1"/>
              <a:t>Permintaan</a:t>
            </a:r>
            <a:r>
              <a:rPr lang="en-US" sz="2000" b="1" dirty="0"/>
              <a:t> dan </a:t>
            </a:r>
            <a:r>
              <a:rPr lang="en-US" sz="2000" b="1" dirty="0" err="1"/>
              <a:t>Penawaran</a:t>
            </a:r>
            <a:r>
              <a:rPr lang="en-US" sz="2000" b="1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948322"/>
            <a:ext cx="67818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en-US" b="1" dirty="0"/>
              <a:t>Pasar</a:t>
            </a:r>
            <a:endParaRPr lang="en-US" b="1" i="1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5092ED1B-9A88-0A77-B613-7E4C12F005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18698"/>
              </p:ext>
            </p:extLst>
          </p:nvPr>
        </p:nvGraphicFramePr>
        <p:xfrm>
          <a:off x="1188448" y="1631520"/>
          <a:ext cx="7724775" cy="1922951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495026">
                  <a:extLst>
                    <a:ext uri="{9D8B030D-6E8A-4147-A177-3AD203B41FA5}">
                      <a16:colId xmlns:a16="http://schemas.microsoft.com/office/drawing/2014/main" val="3656211970"/>
                    </a:ext>
                  </a:extLst>
                </a:gridCol>
                <a:gridCol w="5229749">
                  <a:extLst>
                    <a:ext uri="{9D8B030D-6E8A-4147-A177-3AD203B41FA5}">
                      <a16:colId xmlns:a16="http://schemas.microsoft.com/office/drawing/2014/main" val="4020600929"/>
                    </a:ext>
                  </a:extLst>
                </a:gridCol>
              </a:tblGrid>
              <a:tr h="368471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Jenis</a:t>
                      </a:r>
                      <a:r>
                        <a:rPr lang="en-US" dirty="0"/>
                        <a:t> Pasar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Contoh</a:t>
                      </a:r>
                      <a:r>
                        <a:rPr lang="en-US" dirty="0"/>
                        <a:t> Pasar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424544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pPr marL="0" indent="0" algn="ctr">
                        <a:buFont typeface="+mj-lt"/>
                        <a:buNone/>
                      </a:pPr>
                      <a:r>
                        <a:rPr lang="sv-SE" b="1" dirty="0"/>
                        <a:t>Berdasarkan jumlah penjual dan pembeli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Oligopoli</a:t>
                      </a: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Duopoli</a:t>
                      </a: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err="1"/>
                        <a:t>Monopoli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294516"/>
                  </a:ext>
                </a:extLst>
              </a:tr>
              <a:tr h="352238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/>
                        <a:t>Berdasarkan</a:t>
                      </a:r>
                      <a:r>
                        <a:rPr lang="en-US" b="1" dirty="0"/>
                        <a:t> </a:t>
                      </a:r>
                      <a:r>
                        <a:rPr lang="en-US" b="1" dirty="0" err="1"/>
                        <a:t>strukturnya</a:t>
                      </a:r>
                      <a:endParaRPr lang="es-E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persaingan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sempurna</a:t>
                      </a: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Pasar </a:t>
                      </a:r>
                      <a:r>
                        <a:rPr lang="en-US" dirty="0" err="1"/>
                        <a:t>persaingan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tidak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sempurna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358418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2C3F41E8-9A16-6F29-D667-2A330244ECC1}"/>
              </a:ext>
            </a:extLst>
          </p:cNvPr>
          <p:cNvSpPr txBox="1"/>
          <p:nvPr/>
        </p:nvSpPr>
        <p:spPr>
          <a:xfrm>
            <a:off x="6553200" y="1974398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Oligopsoni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Duopsoni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Monopsoni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05670708"/>
      </p:ext>
    </p:extLst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1816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/>
            </a:pPr>
            <a:r>
              <a:rPr lang="en-US" sz="1800" b="1" dirty="0" err="1"/>
              <a:t>Permintaan</a:t>
            </a:r>
            <a:r>
              <a:rPr lang="en-US" sz="1800" b="1" dirty="0"/>
              <a:t> dan </a:t>
            </a:r>
            <a:r>
              <a:rPr lang="en-US" sz="1800" b="1" dirty="0" err="1"/>
              <a:t>Penawaran</a:t>
            </a:r>
            <a:r>
              <a:rPr lang="en-US" sz="1800" b="1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7D9368-6888-93D6-EF62-EAE4E92849F8}"/>
              </a:ext>
            </a:extLst>
          </p:cNvPr>
          <p:cNvSpPr txBox="1"/>
          <p:nvPr/>
        </p:nvSpPr>
        <p:spPr>
          <a:xfrm>
            <a:off x="986248" y="3033579"/>
            <a:ext cx="1938204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FUNGSI HARGA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A89C84A-2D6C-E75A-168E-87038F5A361E}"/>
              </a:ext>
            </a:extLst>
          </p:cNvPr>
          <p:cNvCxnSpPr>
            <a:cxnSpLocks/>
          </p:cNvCxnSpPr>
          <p:nvPr/>
        </p:nvCxnSpPr>
        <p:spPr>
          <a:xfrm>
            <a:off x="2924452" y="3218245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79200D-FE80-E962-38EA-403C46708CD3}"/>
              </a:ext>
            </a:extLst>
          </p:cNvPr>
          <p:cNvCxnSpPr>
            <a:cxnSpLocks/>
          </p:cNvCxnSpPr>
          <p:nvPr/>
        </p:nvCxnSpPr>
        <p:spPr>
          <a:xfrm>
            <a:off x="3200400" y="2343150"/>
            <a:ext cx="6531" cy="1752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48CFB7-FD0A-74DA-C5BF-C5D37924D242}"/>
              </a:ext>
            </a:extLst>
          </p:cNvPr>
          <p:cNvCxnSpPr/>
          <p:nvPr/>
        </p:nvCxnSpPr>
        <p:spPr>
          <a:xfrm>
            <a:off x="3206931" y="2343150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8B5D1BC-D4AF-8D73-C430-4CB0B913FE03}"/>
              </a:ext>
            </a:extLst>
          </p:cNvPr>
          <p:cNvCxnSpPr/>
          <p:nvPr/>
        </p:nvCxnSpPr>
        <p:spPr>
          <a:xfrm>
            <a:off x="3153052" y="3218245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4C40E7-A62D-3813-1518-2168A1442A2A}"/>
              </a:ext>
            </a:extLst>
          </p:cNvPr>
          <p:cNvCxnSpPr/>
          <p:nvPr/>
        </p:nvCxnSpPr>
        <p:spPr>
          <a:xfrm>
            <a:off x="3200400" y="4095750"/>
            <a:ext cx="6096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6FAFA2B-AE94-DAA3-5DD4-6DADFBB3AD4B}"/>
              </a:ext>
            </a:extLst>
          </p:cNvPr>
          <p:cNvSpPr txBox="1"/>
          <p:nvPr/>
        </p:nvSpPr>
        <p:spPr>
          <a:xfrm>
            <a:off x="3924289" y="2170871"/>
            <a:ext cx="2811802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pemberi</a:t>
            </a:r>
            <a:r>
              <a:rPr lang="en-US" dirty="0"/>
              <a:t> </a:t>
            </a:r>
            <a:r>
              <a:rPr lang="en-US" dirty="0" err="1"/>
              <a:t>sinyal</a:t>
            </a:r>
            <a:r>
              <a:rPr lang="en-US" dirty="0"/>
              <a:t> </a:t>
            </a:r>
          </a:p>
          <a:p>
            <a:pPr algn="ctr"/>
            <a:r>
              <a:rPr lang="en-US" i="1" dirty="0"/>
              <a:t>(</a:t>
            </a:r>
            <a:r>
              <a:rPr lang="en-US" i="1" dirty="0" err="1"/>
              <a:t>signalling</a:t>
            </a:r>
            <a:r>
              <a:rPr lang="en-US" i="1" dirty="0"/>
              <a:t> function)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565D94-6CB0-43FE-8177-5ECAB5006918}"/>
              </a:ext>
            </a:extLst>
          </p:cNvPr>
          <p:cNvSpPr txBox="1"/>
          <p:nvPr/>
        </p:nvSpPr>
        <p:spPr>
          <a:xfrm>
            <a:off x="973186" y="1278925"/>
            <a:ext cx="7238996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/>
              <a:t>Sejumlah</a:t>
            </a:r>
            <a:r>
              <a:rPr lang="en-US" dirty="0"/>
              <a:t> uang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membeli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unit </a:t>
            </a:r>
            <a:r>
              <a:rPr lang="en-US" dirty="0" err="1"/>
              <a:t>barang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3E8786-3E34-C05B-8420-4BC5E0B6A776}"/>
              </a:ext>
            </a:extLst>
          </p:cNvPr>
          <p:cNvSpPr txBox="1"/>
          <p:nvPr/>
        </p:nvSpPr>
        <p:spPr>
          <a:xfrm>
            <a:off x="677091" y="924329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 startAt="4"/>
            </a:pPr>
            <a:r>
              <a:rPr lang="en-US" sz="1800" b="1" dirty="0"/>
              <a:t>Harga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B4D4CD-12CF-4CF4-39AA-3601C470025A}"/>
              </a:ext>
            </a:extLst>
          </p:cNvPr>
          <p:cNvSpPr txBox="1"/>
          <p:nvPr/>
        </p:nvSpPr>
        <p:spPr>
          <a:xfrm>
            <a:off x="3924287" y="3002194"/>
            <a:ext cx="281180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penjatahan</a:t>
            </a:r>
            <a:r>
              <a:rPr lang="en-US" dirty="0"/>
              <a:t> </a:t>
            </a:r>
            <a:r>
              <a:rPr lang="en-US" i="1" dirty="0"/>
              <a:t>(rationing function)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D98480-C794-FC0E-0EED-47E972F617FC}"/>
              </a:ext>
            </a:extLst>
          </p:cNvPr>
          <p:cNvSpPr txBox="1"/>
          <p:nvPr/>
        </p:nvSpPr>
        <p:spPr>
          <a:xfrm>
            <a:off x="3924288" y="3864575"/>
            <a:ext cx="2811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Fungsi pemberi insentif </a:t>
            </a:r>
            <a:r>
              <a:rPr lang="it-IT" i="1" dirty="0"/>
              <a:t>(incentive function)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70089344"/>
      </p:ext>
    </p:extLst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44E5F-93FA-5234-DCA2-CD1DD20618D2}"/>
              </a:ext>
            </a:extLst>
          </p:cNvPr>
          <p:cNvSpPr txBox="1"/>
          <p:nvPr/>
        </p:nvSpPr>
        <p:spPr>
          <a:xfrm>
            <a:off x="685800" y="1055546"/>
            <a:ext cx="7467600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sv-SE" dirty="0">
                <a:solidFill>
                  <a:schemeClr val="bg1"/>
                </a:solidFill>
              </a:rPr>
              <a:t>Permintaan dan penawaran juga dipengaruhi oleh status dan peran dalam masyarakat yang berkaitan dengan </a:t>
            </a:r>
            <a:r>
              <a:rPr lang="en-US" dirty="0" err="1">
                <a:solidFill>
                  <a:schemeClr val="bg1"/>
                </a:solidFill>
              </a:rPr>
              <a:t>pengelompokan</a:t>
            </a:r>
            <a:r>
              <a:rPr lang="en-US" dirty="0">
                <a:solidFill>
                  <a:schemeClr val="bg1"/>
                </a:solidFill>
              </a:rPr>
              <a:t> dan </a:t>
            </a:r>
            <a:r>
              <a:rPr lang="en-US" dirty="0" err="1">
                <a:solidFill>
                  <a:schemeClr val="bg1"/>
                </a:solidFill>
              </a:rPr>
              <a:t>masyarakat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sv-SE" dirty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7263AE-23D2-A595-48A5-F5376FD1943E}"/>
              </a:ext>
            </a:extLst>
          </p:cNvPr>
          <p:cNvSpPr/>
          <p:nvPr/>
        </p:nvSpPr>
        <p:spPr>
          <a:xfrm>
            <a:off x="1066800" y="2384943"/>
            <a:ext cx="2911930" cy="1143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Horizontal (</a:t>
            </a:r>
            <a:r>
              <a:rPr lang="en-US" dirty="0" err="1">
                <a:solidFill>
                  <a:schemeClr val="tx1"/>
                </a:solidFill>
              </a:rPr>
              <a:t>diferensiasi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) 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DDCA6ED-BD8D-F46F-AB0E-5A83B67CE63F}"/>
              </a:ext>
            </a:extLst>
          </p:cNvPr>
          <p:cNvSpPr/>
          <p:nvPr/>
        </p:nvSpPr>
        <p:spPr>
          <a:xfrm>
            <a:off x="5105400" y="2409154"/>
            <a:ext cx="2726871" cy="1143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Vertikal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dirty="0" err="1">
                <a:solidFill>
                  <a:schemeClr val="tx1"/>
                </a:solidFill>
              </a:rPr>
              <a:t>stratifikasi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)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975B9DA-8719-2DD0-F07E-6253C82422A4}"/>
              </a:ext>
            </a:extLst>
          </p:cNvPr>
          <p:cNvGrpSpPr/>
          <p:nvPr/>
        </p:nvGrpSpPr>
        <p:grpSpPr>
          <a:xfrm>
            <a:off x="0" y="4342448"/>
            <a:ext cx="9144000" cy="841375"/>
            <a:chOff x="0" y="4302125"/>
            <a:chExt cx="9144000" cy="841375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3EC5B4C4-38B9-5A98-DE4C-26B4D1ED0DAD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1" name="Picture 2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606E8235-61F7-3B7D-2F88-878FF75C49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42" name="TextBox 16">
                <a:extLst>
                  <a:ext uri="{FF2B5EF4-FFF2-40B4-BE49-F238E27FC236}">
                    <a16:creationId xmlns:a16="http://schemas.microsoft.com/office/drawing/2014/main" id="{87689FCF-7221-3FAB-4853-0B3C734F2A20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40" name="Picture 3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4DE178C-FBD2-B4E7-F6F1-CACBC244E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B00D596-937D-1439-F4FF-061C2A6E399B}"/>
              </a:ext>
            </a:extLst>
          </p:cNvPr>
          <p:cNvCxnSpPr>
            <a:cxnSpLocks/>
            <a:stCxn id="30" idx="2"/>
          </p:cNvCxnSpPr>
          <p:nvPr/>
        </p:nvCxnSpPr>
        <p:spPr>
          <a:xfrm flipH="1">
            <a:off x="2667000" y="1701877"/>
            <a:ext cx="1752600" cy="5151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7E7FC94-FE92-FFA6-1B2E-C98D78333293}"/>
              </a:ext>
            </a:extLst>
          </p:cNvPr>
          <p:cNvCxnSpPr>
            <a:cxnSpLocks/>
            <a:stCxn id="30" idx="2"/>
          </p:cNvCxnSpPr>
          <p:nvPr/>
        </p:nvCxnSpPr>
        <p:spPr>
          <a:xfrm>
            <a:off x="4419600" y="1701877"/>
            <a:ext cx="1981200" cy="565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DD81A8D-4AD3-E633-011A-F31F5DA4B0FD}"/>
              </a:ext>
            </a:extLst>
          </p:cNvPr>
          <p:cNvCxnSpPr>
            <a:cxnSpLocks/>
          </p:cNvCxnSpPr>
          <p:nvPr/>
        </p:nvCxnSpPr>
        <p:spPr>
          <a:xfrm>
            <a:off x="2438400" y="363855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CBC124ED-1710-BAF6-A231-2423B7C32D41}"/>
              </a:ext>
            </a:extLst>
          </p:cNvPr>
          <p:cNvSpPr txBox="1"/>
          <p:nvPr/>
        </p:nvSpPr>
        <p:spPr>
          <a:xfrm>
            <a:off x="1133748" y="3961968"/>
            <a:ext cx="27219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b="1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K</a:t>
            </a:r>
            <a:r>
              <a:rPr lang="sv-SE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lan, </a:t>
            </a:r>
            <a:r>
              <a:rPr lang="sv-SE" b="1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A</a:t>
            </a:r>
            <a:r>
              <a:rPr lang="sv-SE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gama, </a:t>
            </a:r>
            <a:r>
              <a:rPr lang="sv-SE" b="1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S</a:t>
            </a:r>
            <a:r>
              <a:rPr lang="sv-SE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uku Bangsa, dan </a:t>
            </a:r>
            <a:r>
              <a:rPr lang="sv-SE" b="1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Ras</a:t>
            </a:r>
            <a:r>
              <a:rPr lang="sv-SE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. </a:t>
            </a:r>
            <a:endParaRPr lang="en-US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36B8E9-BE42-18FE-6214-994EB00243F1}"/>
              </a:ext>
            </a:extLst>
          </p:cNvPr>
          <p:cNvSpPr txBox="1"/>
          <p:nvPr/>
        </p:nvSpPr>
        <p:spPr>
          <a:xfrm>
            <a:off x="4724400" y="3963433"/>
            <a:ext cx="38557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b="1" dirty="0">
                <a:solidFill>
                  <a:srgbClr val="434856"/>
                </a:solidFill>
                <a:latin typeface="Source Sans Pro" panose="020B0503030403020204" pitchFamily="34" charset="0"/>
              </a:rPr>
              <a:t>K</a:t>
            </a:r>
            <a:r>
              <a:rPr lang="fi-FI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ekayaan, </a:t>
            </a:r>
            <a:r>
              <a:rPr lang="fi-FI" b="1" dirty="0">
                <a:solidFill>
                  <a:srgbClr val="434856"/>
                </a:solidFill>
                <a:latin typeface="Source Sans Pro" panose="020B0503030403020204" pitchFamily="34" charset="0"/>
              </a:rPr>
              <a:t>K</a:t>
            </a:r>
            <a:r>
              <a:rPr lang="fi-FI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ekuasaan, </a:t>
            </a:r>
            <a:r>
              <a:rPr lang="fi-FI" b="1" dirty="0">
                <a:solidFill>
                  <a:srgbClr val="434856"/>
                </a:solidFill>
                <a:latin typeface="Source Sans Pro" panose="020B0503030403020204" pitchFamily="34" charset="0"/>
              </a:rPr>
              <a:t>K</a:t>
            </a:r>
            <a:r>
              <a:rPr lang="fi-FI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eturunan, dan </a:t>
            </a:r>
            <a:r>
              <a:rPr lang="fi-FI" b="1" dirty="0">
                <a:solidFill>
                  <a:srgbClr val="434856"/>
                </a:solidFill>
                <a:latin typeface="Source Sans Pro" panose="020B0503030403020204" pitchFamily="34" charset="0"/>
              </a:rPr>
              <a:t>P</a:t>
            </a:r>
            <a:r>
              <a:rPr lang="fi-FI" b="0" i="0" dirty="0">
                <a:solidFill>
                  <a:srgbClr val="434856"/>
                </a:solidFill>
                <a:effectLst/>
                <a:latin typeface="Source Sans Pro" panose="020B0503030403020204" pitchFamily="34" charset="0"/>
              </a:rPr>
              <a:t>endidikan</a:t>
            </a:r>
            <a:endParaRPr lang="en-US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7882498C-F259-F800-288D-7432C8BA5DE6}"/>
              </a:ext>
            </a:extLst>
          </p:cNvPr>
          <p:cNvCxnSpPr/>
          <p:nvPr/>
        </p:nvCxnSpPr>
        <p:spPr>
          <a:xfrm>
            <a:off x="6475910" y="3638550"/>
            <a:ext cx="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3167109"/>
      </p:ext>
    </p:extLst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smConfetti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334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5257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9725" indent="-339725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BED1F-73C5-72DF-4521-0BFE048F4861}"/>
              </a:ext>
            </a:extLst>
          </p:cNvPr>
          <p:cNvSpPr txBox="1"/>
          <p:nvPr/>
        </p:nvSpPr>
        <p:spPr>
          <a:xfrm>
            <a:off x="685800" y="965448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/>
              <a:t>Status </a:t>
            </a:r>
            <a:r>
              <a:rPr lang="en-US" b="1" dirty="0" err="1"/>
              <a:t>Sosial</a:t>
            </a:r>
            <a:r>
              <a:rPr lang="en-US" b="1" dirty="0"/>
              <a:t> (</a:t>
            </a:r>
            <a:r>
              <a:rPr lang="en-US" b="1" dirty="0" err="1"/>
              <a:t>Kedudukan</a:t>
            </a:r>
            <a:r>
              <a:rPr lang="en-US" b="1" dirty="0"/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1142999" y="1466566"/>
            <a:ext cx="6857999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>
                <a:solidFill>
                  <a:schemeClr val="bg1"/>
                </a:solidFill>
              </a:rPr>
              <a:t>Ascribed status</a:t>
            </a:r>
          </a:p>
          <a:p>
            <a:pPr marL="339725"/>
            <a:r>
              <a:rPr lang="en-US" dirty="0">
                <a:solidFill>
                  <a:schemeClr val="bg1"/>
                </a:solidFill>
              </a:rPr>
              <a:t>status yang </a:t>
            </a:r>
            <a:r>
              <a:rPr lang="en-US" dirty="0" err="1">
                <a:solidFill>
                  <a:schemeClr val="bg1"/>
                </a:solidFill>
              </a:rPr>
              <a:t>didapat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dengan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sendirinya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secara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otomatis</a:t>
            </a:r>
            <a:r>
              <a:rPr lang="en-US" dirty="0">
                <a:solidFill>
                  <a:schemeClr val="bg1"/>
                </a:solidFill>
              </a:rPr>
              <a:t>. 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509028-55C2-DDC4-373E-694C70486871}"/>
              </a:ext>
            </a:extLst>
          </p:cNvPr>
          <p:cNvSpPr txBox="1"/>
          <p:nvPr/>
        </p:nvSpPr>
        <p:spPr>
          <a:xfrm>
            <a:off x="1142999" y="2303222"/>
            <a:ext cx="6858000" cy="92333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>
                <a:solidFill>
                  <a:schemeClr val="bg1"/>
                </a:solidFill>
              </a:rPr>
              <a:t>Achieved status </a:t>
            </a:r>
          </a:p>
          <a:p>
            <a:pPr marL="339725"/>
            <a:r>
              <a:rPr lang="en-US" dirty="0">
                <a:solidFill>
                  <a:schemeClr val="bg1"/>
                </a:solidFill>
              </a:rPr>
              <a:t>status </a:t>
            </a:r>
            <a:r>
              <a:rPr lang="en-US" dirty="0" err="1">
                <a:solidFill>
                  <a:schemeClr val="bg1"/>
                </a:solidFill>
              </a:rPr>
              <a:t>seseorang</a:t>
            </a:r>
            <a:r>
              <a:rPr lang="en-US" dirty="0">
                <a:solidFill>
                  <a:schemeClr val="bg1"/>
                </a:solidFill>
              </a:rPr>
              <a:t> yang </a:t>
            </a:r>
            <a:r>
              <a:rPr lang="en-US" dirty="0" err="1">
                <a:solidFill>
                  <a:schemeClr val="bg1"/>
                </a:solidFill>
              </a:rPr>
              <a:t>diperoleh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melalui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usaha-usaha</a:t>
            </a:r>
            <a:r>
              <a:rPr lang="en-US" dirty="0">
                <a:solidFill>
                  <a:schemeClr val="bg1"/>
                </a:solidFill>
              </a:rPr>
              <a:t> yang </a:t>
            </a:r>
            <a:r>
              <a:rPr lang="en-US" dirty="0" err="1">
                <a:solidFill>
                  <a:schemeClr val="bg1"/>
                </a:solidFill>
              </a:rPr>
              <a:t>disengaja</a:t>
            </a:r>
            <a:r>
              <a:rPr lang="en-US" dirty="0">
                <a:solidFill>
                  <a:schemeClr val="bg1"/>
                </a:solidFill>
              </a:rPr>
              <a:t>.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1C69CC-D2FC-E437-DB04-F7E51B7AC61C}"/>
              </a:ext>
            </a:extLst>
          </p:cNvPr>
          <p:cNvSpPr txBox="1"/>
          <p:nvPr/>
        </p:nvSpPr>
        <p:spPr>
          <a:xfrm>
            <a:off x="1162592" y="3416877"/>
            <a:ext cx="6858000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3"/>
            </a:pPr>
            <a:r>
              <a:rPr lang="en-US" dirty="0">
                <a:solidFill>
                  <a:schemeClr val="bg1"/>
                </a:solidFill>
              </a:rPr>
              <a:t>Assigned status </a:t>
            </a:r>
          </a:p>
          <a:p>
            <a:pPr marL="287338"/>
            <a:r>
              <a:rPr lang="en-US" dirty="0">
                <a:solidFill>
                  <a:schemeClr val="bg1"/>
                </a:solidFill>
              </a:rPr>
              <a:t>status yang </a:t>
            </a:r>
            <a:r>
              <a:rPr lang="en-US" dirty="0" err="1">
                <a:solidFill>
                  <a:schemeClr val="bg1"/>
                </a:solidFill>
              </a:rPr>
              <a:t>diperoleh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karena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pihak</a:t>
            </a:r>
            <a:r>
              <a:rPr lang="en-US" dirty="0">
                <a:solidFill>
                  <a:schemeClr val="bg1"/>
                </a:solidFill>
              </a:rPr>
              <a:t> lain yang </a:t>
            </a:r>
            <a:r>
              <a:rPr lang="en-US" dirty="0" err="1">
                <a:solidFill>
                  <a:schemeClr val="bg1"/>
                </a:solidFill>
              </a:rPr>
              <a:t>memberikannya</a:t>
            </a:r>
            <a:r>
              <a:rPr lang="en-US" dirty="0">
                <a:solidFill>
                  <a:schemeClr val="bg1"/>
                </a:solidFill>
              </a:rPr>
              <a:t>.</a:t>
            </a:r>
            <a:endParaRPr lang="en-U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784132"/>
      </p:ext>
    </p:extLst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0044" y="1477601"/>
            <a:ext cx="7628709" cy="646331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chemeClr val="tx1"/>
                </a:solidFill>
              </a:rPr>
              <a:t>Peran </a:t>
            </a:r>
            <a:r>
              <a:rPr lang="en-US" dirty="0" err="1">
                <a:solidFill>
                  <a:schemeClr val="tx1"/>
                </a:solidFill>
              </a:rPr>
              <a:t>adalah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perilaku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diharapkan</a:t>
            </a:r>
            <a:r>
              <a:rPr lang="en-US" dirty="0">
                <a:solidFill>
                  <a:schemeClr val="tx1"/>
                </a:solidFill>
              </a:rPr>
              <a:t> oleh </a:t>
            </a:r>
            <a:r>
              <a:rPr lang="en-US" dirty="0" err="1">
                <a:solidFill>
                  <a:schemeClr val="tx1"/>
                </a:solidFill>
              </a:rPr>
              <a:t>pihak</a:t>
            </a:r>
            <a:r>
              <a:rPr lang="en-US" dirty="0">
                <a:solidFill>
                  <a:schemeClr val="tx1"/>
                </a:solidFill>
              </a:rPr>
              <a:t> lain </a:t>
            </a:r>
            <a:r>
              <a:rPr lang="en-US" dirty="0" err="1">
                <a:solidFill>
                  <a:schemeClr val="tx1"/>
                </a:solidFill>
              </a:rPr>
              <a:t>terhadap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seseorang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melaksanakan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hak</a:t>
            </a:r>
            <a:r>
              <a:rPr lang="en-US" dirty="0">
                <a:solidFill>
                  <a:schemeClr val="tx1"/>
                </a:solidFill>
              </a:rPr>
              <a:t> dan </a:t>
            </a:r>
            <a:r>
              <a:rPr lang="en-US" dirty="0" err="1">
                <a:solidFill>
                  <a:schemeClr val="tx1"/>
                </a:solidFill>
              </a:rPr>
              <a:t>kewajiban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sesuai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status yang </a:t>
            </a:r>
            <a:r>
              <a:rPr lang="en-US" dirty="0" err="1">
                <a:solidFill>
                  <a:schemeClr val="tx1"/>
                </a:solidFill>
              </a:rPr>
              <a:t>dimilikinya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id-ID" noProof="1">
              <a:solidFill>
                <a:schemeClr val="tx1"/>
              </a:solidFill>
              <a:latin typeface="Abadi MT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380E7B6-608A-E5BA-EBC4-55D820D56EC3}"/>
              </a:ext>
            </a:extLst>
          </p:cNvPr>
          <p:cNvSpPr txBox="1"/>
          <p:nvPr/>
        </p:nvSpPr>
        <p:spPr>
          <a:xfrm>
            <a:off x="6098466" y="3665899"/>
            <a:ext cx="1676400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AB2D6D-4F5D-2F9E-8FE7-AF8D851E1731}"/>
              </a:ext>
            </a:extLst>
          </p:cNvPr>
          <p:cNvSpPr txBox="1"/>
          <p:nvPr/>
        </p:nvSpPr>
        <p:spPr>
          <a:xfrm>
            <a:off x="359374" y="664108"/>
            <a:ext cx="535562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5D2DA-E02D-4AF7-7B5A-BA95DC4312FC}"/>
              </a:ext>
            </a:extLst>
          </p:cNvPr>
          <p:cNvSpPr txBox="1"/>
          <p:nvPr/>
        </p:nvSpPr>
        <p:spPr>
          <a:xfrm>
            <a:off x="647700" y="1030385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lphaLcPeriod" startAt="2"/>
            </a:pPr>
            <a:r>
              <a:rPr lang="en-US" b="1" dirty="0"/>
              <a:t>Peran </a:t>
            </a:r>
            <a:r>
              <a:rPr lang="en-US" b="1" dirty="0" err="1"/>
              <a:t>Sosial</a:t>
            </a:r>
            <a:endParaRPr lang="en-US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478C34-8201-B171-DE95-F8202A28BE09}"/>
              </a:ext>
            </a:extLst>
          </p:cNvPr>
          <p:cNvSpPr txBox="1"/>
          <p:nvPr/>
        </p:nvSpPr>
        <p:spPr>
          <a:xfrm>
            <a:off x="933993" y="2440254"/>
            <a:ext cx="7633065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/>
              <a:t>Peran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membantu</a:t>
            </a:r>
            <a:r>
              <a:rPr lang="en-US" dirty="0"/>
              <a:t> </a:t>
            </a: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tatanan</a:t>
            </a:r>
            <a:r>
              <a:rPr lang="en-US" dirty="0"/>
              <a:t> dan </a:t>
            </a:r>
            <a:r>
              <a:rPr lang="en-US" dirty="0" err="1"/>
              <a:t>stabilitas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individu</a:t>
            </a:r>
            <a:r>
              <a:rPr lang="en-US" dirty="0"/>
              <a:t> </a:t>
            </a:r>
            <a:r>
              <a:rPr lang="en-US" dirty="0" err="1"/>
              <a:t>gagasan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apa</a:t>
            </a:r>
            <a:r>
              <a:rPr lang="en-US" dirty="0"/>
              <a:t> yang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interaksi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orang lain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76EFCF1-F01E-B788-F14D-393DC9CF2390}"/>
              </a:ext>
            </a:extLst>
          </p:cNvPr>
          <p:cNvCxnSpPr/>
          <p:nvPr/>
        </p:nvCxnSpPr>
        <p:spPr>
          <a:xfrm>
            <a:off x="4495800" y="2123932"/>
            <a:ext cx="0" cy="271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AE49BAC-F72B-F2A3-4043-E8986E1079A4}"/>
              </a:ext>
            </a:extLst>
          </p:cNvPr>
          <p:cNvCxnSpPr/>
          <p:nvPr/>
        </p:nvCxnSpPr>
        <p:spPr>
          <a:xfrm>
            <a:off x="4495800" y="3363584"/>
            <a:ext cx="0" cy="2710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62B9450-66FD-7989-C1F8-EA212296ADE6}"/>
              </a:ext>
            </a:extLst>
          </p:cNvPr>
          <p:cNvSpPr txBox="1"/>
          <p:nvPr/>
        </p:nvSpPr>
        <p:spPr>
          <a:xfrm>
            <a:off x="933993" y="3688581"/>
            <a:ext cx="760476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Status dan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status dan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status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peran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538936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smConfetti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495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900" b="1" dirty="0" err="1"/>
              <a:t>Pengelompokan</a:t>
            </a:r>
            <a:r>
              <a:rPr lang="en-US" sz="1900" b="1" dirty="0"/>
              <a:t> </a:t>
            </a:r>
            <a:r>
              <a:rPr lang="en-US" sz="1900" b="1" dirty="0" err="1"/>
              <a:t>Sumber</a:t>
            </a:r>
            <a:r>
              <a:rPr lang="en-US" sz="1900" b="1" dirty="0"/>
              <a:t> </a:t>
            </a:r>
            <a:r>
              <a:rPr lang="en-US" sz="1900" b="1" dirty="0" err="1"/>
              <a:t>Daya</a:t>
            </a:r>
            <a:r>
              <a:rPr lang="en-US" sz="1900" b="1" dirty="0"/>
              <a:t> </a:t>
            </a:r>
            <a:r>
              <a:rPr lang="en-US" sz="1900" b="1" dirty="0" err="1"/>
              <a:t>Alam</a:t>
            </a:r>
            <a:endParaRPr lang="en-US" sz="19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BED1F-73C5-72DF-4521-0BFE048F4861}"/>
              </a:ext>
            </a:extLst>
          </p:cNvPr>
          <p:cNvSpPr txBox="1"/>
          <p:nvPr/>
        </p:nvSpPr>
        <p:spPr>
          <a:xfrm>
            <a:off x="685800" y="965448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</a:t>
            </a:r>
            <a:r>
              <a:rPr lang="en-US" b="1" dirty="0" err="1"/>
              <a:t>Berdasarkan</a:t>
            </a:r>
            <a:r>
              <a:rPr lang="en-US" b="1" dirty="0"/>
              <a:t> </a:t>
            </a:r>
            <a:r>
              <a:rPr lang="en-US" b="1" dirty="0" err="1"/>
              <a:t>Jenisnya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341FA-1D84-4AFD-03B1-FED676631882}"/>
              </a:ext>
            </a:extLst>
          </p:cNvPr>
          <p:cNvSpPr txBox="1"/>
          <p:nvPr/>
        </p:nvSpPr>
        <p:spPr>
          <a:xfrm>
            <a:off x="1447799" y="1830669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Sumber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daya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hayati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adalah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sumber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daya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alam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yang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materi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pembentuknya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berasal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dari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jasad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hidup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atas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hewan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dan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tumbuhan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Contoh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sumber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daya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alam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organik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adalah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kehutanan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perikanan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pertanian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dan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peternakan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1143000" y="1416056"/>
            <a:ext cx="685800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organik</a:t>
            </a:r>
            <a:r>
              <a:rPr lang="en-US" dirty="0"/>
              <a:t> (</a:t>
            </a:r>
            <a:r>
              <a:rPr lang="en-US" dirty="0" err="1"/>
              <a:t>biotik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509028-55C2-DDC4-373E-694C70486871}"/>
              </a:ext>
            </a:extLst>
          </p:cNvPr>
          <p:cNvSpPr txBox="1"/>
          <p:nvPr/>
        </p:nvSpPr>
        <p:spPr>
          <a:xfrm>
            <a:off x="1143000" y="3063749"/>
            <a:ext cx="685800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anorganik</a:t>
            </a:r>
            <a:r>
              <a:rPr lang="en-US" dirty="0"/>
              <a:t> (</a:t>
            </a:r>
            <a:r>
              <a:rPr lang="en-US" dirty="0" err="1"/>
              <a:t>abiotik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447799" y="3463449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nonhayati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berasal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benda</a:t>
            </a:r>
            <a:r>
              <a:rPr lang="en-US" dirty="0"/>
              <a:t> </a:t>
            </a:r>
            <a:r>
              <a:rPr lang="en-US" dirty="0" err="1"/>
              <a:t>mati</a:t>
            </a:r>
            <a:r>
              <a:rPr lang="en-US" dirty="0"/>
              <a:t> yang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zat</a:t>
            </a:r>
            <a:r>
              <a:rPr lang="en-US" dirty="0"/>
              <a:t> </a:t>
            </a:r>
            <a:r>
              <a:rPr lang="en-US" dirty="0" err="1"/>
              <a:t>padat</a:t>
            </a:r>
            <a:r>
              <a:rPr lang="en-US" dirty="0"/>
              <a:t>, </a:t>
            </a:r>
            <a:r>
              <a:rPr lang="en-US" dirty="0" err="1"/>
              <a:t>cair</a:t>
            </a:r>
            <a:r>
              <a:rPr lang="en-US" dirty="0"/>
              <a:t>, dan gas.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anorganik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batuan</a:t>
            </a:r>
            <a:r>
              <a:rPr lang="en-US" dirty="0"/>
              <a:t>, gas </a:t>
            </a:r>
            <a:r>
              <a:rPr lang="en-US" dirty="0" err="1"/>
              <a:t>alam</a:t>
            </a:r>
            <a:r>
              <a:rPr lang="en-US" dirty="0"/>
              <a:t>, </a:t>
            </a:r>
            <a:r>
              <a:rPr lang="en-US" dirty="0" err="1"/>
              <a:t>minyak</a:t>
            </a:r>
            <a:r>
              <a:rPr lang="en-US" dirty="0"/>
              <a:t>, mineral, dan </a:t>
            </a:r>
            <a:r>
              <a:rPr lang="en-US" dirty="0" err="1"/>
              <a:t>tanah</a:t>
            </a:r>
            <a:r>
              <a:rPr lang="en-US" dirty="0"/>
              <a:t>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06669204"/>
      </p:ext>
    </p:extLst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7162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8EEE51-8ED9-5DA2-868A-EA8C1492D98A}"/>
              </a:ext>
            </a:extLst>
          </p:cNvPr>
          <p:cNvSpPr txBox="1"/>
          <p:nvPr/>
        </p:nvSpPr>
        <p:spPr>
          <a:xfrm>
            <a:off x="609600" y="943121"/>
            <a:ext cx="693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 startAt="3"/>
            </a:pPr>
            <a:r>
              <a:rPr lang="en-US" b="1" dirty="0" err="1"/>
              <a:t>Diferensiasi</a:t>
            </a:r>
            <a:r>
              <a:rPr lang="en-US" b="1" dirty="0"/>
              <a:t> </a:t>
            </a:r>
            <a:r>
              <a:rPr lang="en-US" b="1" dirty="0" err="1"/>
              <a:t>Sosial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E0FD2-E2F5-989A-F124-33A1D0424336}"/>
              </a:ext>
            </a:extLst>
          </p:cNvPr>
          <p:cNvSpPr txBox="1"/>
          <p:nvPr/>
        </p:nvSpPr>
        <p:spPr>
          <a:xfrm>
            <a:off x="896982" y="1371421"/>
            <a:ext cx="7180217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sosiologi</a:t>
            </a:r>
            <a:r>
              <a:rPr lang="en-US" dirty="0"/>
              <a:t>, </a:t>
            </a:r>
            <a:r>
              <a:rPr lang="en-US" dirty="0" err="1"/>
              <a:t>pengelompokan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perbedaan</a:t>
            </a:r>
            <a:r>
              <a:rPr lang="en-US" dirty="0"/>
              <a:t>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horizontal yang </a:t>
            </a:r>
            <a:r>
              <a:rPr lang="en-US" dirty="0" err="1"/>
              <a:t>biasa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diferensiasi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51F256-62E8-BE15-E2F8-9400EE5D8149}"/>
              </a:ext>
            </a:extLst>
          </p:cNvPr>
          <p:cNvSpPr txBox="1"/>
          <p:nvPr/>
        </p:nvSpPr>
        <p:spPr>
          <a:xfrm>
            <a:off x="896982" y="3131189"/>
            <a:ext cx="1922418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BENTUK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19850C-062A-E21F-0AD0-3B80CED54BB4}"/>
              </a:ext>
            </a:extLst>
          </p:cNvPr>
          <p:cNvCxnSpPr>
            <a:cxnSpLocks/>
          </p:cNvCxnSpPr>
          <p:nvPr/>
        </p:nvCxnSpPr>
        <p:spPr>
          <a:xfrm>
            <a:off x="2819400" y="2571750"/>
            <a:ext cx="0" cy="1521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BF28465-77EC-863E-32C4-F4820ED4AD83}"/>
              </a:ext>
            </a:extLst>
          </p:cNvPr>
          <p:cNvCxnSpPr/>
          <p:nvPr/>
        </p:nvCxnSpPr>
        <p:spPr>
          <a:xfrm>
            <a:off x="2819400" y="2571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78DF647-8DA4-E128-845C-1249752B010A}"/>
              </a:ext>
            </a:extLst>
          </p:cNvPr>
          <p:cNvCxnSpPr/>
          <p:nvPr/>
        </p:nvCxnSpPr>
        <p:spPr>
          <a:xfrm>
            <a:off x="2819400" y="2952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A9FD123-62C1-FA82-4C81-568DEED95E24}"/>
              </a:ext>
            </a:extLst>
          </p:cNvPr>
          <p:cNvCxnSpPr/>
          <p:nvPr/>
        </p:nvCxnSpPr>
        <p:spPr>
          <a:xfrm>
            <a:off x="2819400" y="3333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570D653-F39F-6BB2-EA1A-BC8EC99688B6}"/>
              </a:ext>
            </a:extLst>
          </p:cNvPr>
          <p:cNvCxnSpPr/>
          <p:nvPr/>
        </p:nvCxnSpPr>
        <p:spPr>
          <a:xfrm>
            <a:off x="2819400" y="3714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4F5B09E-7A9B-D7E3-9C94-5EF9C4CC02F3}"/>
              </a:ext>
            </a:extLst>
          </p:cNvPr>
          <p:cNvCxnSpPr/>
          <p:nvPr/>
        </p:nvCxnSpPr>
        <p:spPr>
          <a:xfrm>
            <a:off x="2819400" y="4095750"/>
            <a:ext cx="609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B859CBF-C2B4-A426-F44B-57607E82DC62}"/>
              </a:ext>
            </a:extLst>
          </p:cNvPr>
          <p:cNvSpPr txBox="1"/>
          <p:nvPr/>
        </p:nvSpPr>
        <p:spPr>
          <a:xfrm>
            <a:off x="3455124" y="2389206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ras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DCC601-3704-D726-8694-B5840CF5A00D}"/>
              </a:ext>
            </a:extLst>
          </p:cNvPr>
          <p:cNvSpPr txBox="1"/>
          <p:nvPr/>
        </p:nvSpPr>
        <p:spPr>
          <a:xfrm>
            <a:off x="3472542" y="2746045"/>
            <a:ext cx="3309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suku</a:t>
            </a:r>
            <a:r>
              <a:rPr lang="en-US" dirty="0"/>
              <a:t> </a:t>
            </a:r>
            <a:r>
              <a:rPr lang="en-US" dirty="0" err="1"/>
              <a:t>bangsa</a:t>
            </a:r>
            <a:r>
              <a:rPr lang="en-US" dirty="0"/>
              <a:t> (</a:t>
            </a:r>
            <a:r>
              <a:rPr lang="en-US" dirty="0" err="1"/>
              <a:t>etnis</a:t>
            </a:r>
            <a:r>
              <a:rPr lang="en-US" dirty="0"/>
              <a:t>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75A5425-377E-5F48-7991-E8BB90B58C46}"/>
              </a:ext>
            </a:extLst>
          </p:cNvPr>
          <p:cNvSpPr txBox="1"/>
          <p:nvPr/>
        </p:nvSpPr>
        <p:spPr>
          <a:xfrm>
            <a:off x="3455125" y="3125355"/>
            <a:ext cx="2971799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agama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3D44E5F-93FA-5234-DCA2-CD1DD20618D2}"/>
              </a:ext>
            </a:extLst>
          </p:cNvPr>
          <p:cNvSpPr txBox="1"/>
          <p:nvPr/>
        </p:nvSpPr>
        <p:spPr>
          <a:xfrm>
            <a:off x="3428999" y="3524250"/>
            <a:ext cx="5486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gender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4670D15-8B17-D064-5075-7A3252602A18}"/>
              </a:ext>
            </a:extLst>
          </p:cNvPr>
          <p:cNvSpPr txBox="1"/>
          <p:nvPr/>
        </p:nvSpPr>
        <p:spPr>
          <a:xfrm>
            <a:off x="3429000" y="3908659"/>
            <a:ext cx="502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Berdasarkan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7D9EA3-EB03-819D-E289-16AD6BDC4C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0451" y="2160401"/>
            <a:ext cx="2344947" cy="2117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809415"/>
      </p:ext>
    </p:extLst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4864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0044" y="1477601"/>
            <a:ext cx="7628709" cy="646331"/>
          </a:xfrm>
          <a:prstGeom prst="rect">
            <a:avLst/>
          </a:prstGeom>
          <a:solidFill>
            <a:schemeClr val="accent3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 err="1">
                <a:solidFill>
                  <a:schemeClr val="tx1"/>
                </a:solidFill>
              </a:rPr>
              <a:t>Stratifikasi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adalah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pembedaan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atau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pengelompokan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lapisan-lapisan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secara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bertingkat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biasa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disebut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kelas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sosial</a:t>
            </a:r>
            <a:r>
              <a:rPr lang="en-US" dirty="0">
                <a:solidFill>
                  <a:schemeClr val="tx1"/>
                </a:solidFill>
              </a:rPr>
              <a:t>. </a:t>
            </a:r>
            <a:endParaRPr lang="id-ID" noProof="1">
              <a:solidFill>
                <a:schemeClr val="tx1"/>
              </a:solidFill>
              <a:latin typeface="Abadi MT" pitchFamily="34" charset="0"/>
              <a:cs typeface="Calibri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380E7B6-608A-E5BA-EBC4-55D820D56EC3}"/>
              </a:ext>
            </a:extLst>
          </p:cNvPr>
          <p:cNvSpPr txBox="1"/>
          <p:nvPr/>
        </p:nvSpPr>
        <p:spPr>
          <a:xfrm>
            <a:off x="6098466" y="3665899"/>
            <a:ext cx="1676400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7030A0"/>
                </a:solidFill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AB2D6D-4F5D-2F9E-8FE7-AF8D851E1731}"/>
              </a:ext>
            </a:extLst>
          </p:cNvPr>
          <p:cNvSpPr txBox="1"/>
          <p:nvPr/>
        </p:nvSpPr>
        <p:spPr>
          <a:xfrm>
            <a:off x="359374" y="664108"/>
            <a:ext cx="535562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  <a:p>
            <a:pPr marL="342900" indent="-342900">
              <a:buFont typeface="+mj-lt"/>
              <a:buAutoNum type="arabicPeriod" startAt="2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85D2DA-E02D-4AF7-7B5A-BA95DC4312FC}"/>
              </a:ext>
            </a:extLst>
          </p:cNvPr>
          <p:cNvSpPr txBox="1"/>
          <p:nvPr/>
        </p:nvSpPr>
        <p:spPr>
          <a:xfrm>
            <a:off x="647700" y="1030385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indent="-287338">
              <a:buFont typeface="+mj-lt"/>
              <a:buAutoNum type="alphaLcPeriod" startAt="4"/>
            </a:pPr>
            <a:r>
              <a:rPr lang="en-US" b="1" dirty="0" err="1"/>
              <a:t>Stratifikasi</a:t>
            </a:r>
            <a:r>
              <a:rPr lang="en-US" b="1" dirty="0"/>
              <a:t> </a:t>
            </a:r>
            <a:r>
              <a:rPr lang="en-US" b="1" dirty="0" err="1"/>
              <a:t>Sosial</a:t>
            </a:r>
            <a:endParaRPr lang="en-US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7FDD93E-9019-D554-0F14-B8B8D76F4B34}"/>
              </a:ext>
            </a:extLst>
          </p:cNvPr>
          <p:cNvSpPr txBox="1"/>
          <p:nvPr/>
        </p:nvSpPr>
        <p:spPr>
          <a:xfrm>
            <a:off x="873033" y="2211173"/>
            <a:ext cx="7665720" cy="64633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dirty="0" err="1"/>
              <a:t>Stratifikasi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sesuatu</a:t>
            </a:r>
            <a:r>
              <a:rPr lang="en-US" dirty="0"/>
              <a:t> yang </a:t>
            </a:r>
            <a:r>
              <a:rPr lang="en-US" dirty="0" err="1"/>
              <a:t>dihargai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. </a:t>
            </a:r>
            <a:r>
              <a:rPr lang="en-US" dirty="0" err="1"/>
              <a:t>Ukuran</a:t>
            </a:r>
            <a:r>
              <a:rPr lang="en-US" dirty="0"/>
              <a:t> yang </a:t>
            </a:r>
            <a:r>
              <a:rPr lang="en-US" dirty="0" err="1"/>
              <a:t>dipakai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menggolongkan</a:t>
            </a:r>
            <a:r>
              <a:rPr lang="en-US" dirty="0"/>
              <a:t> </a:t>
            </a:r>
            <a:r>
              <a:rPr lang="en-US" dirty="0" err="1"/>
              <a:t>seseorang</a:t>
            </a:r>
            <a:r>
              <a:rPr lang="en-US" dirty="0"/>
              <a:t> pada </a:t>
            </a:r>
            <a:r>
              <a:rPr lang="en-US" dirty="0" err="1"/>
              <a:t>lapisan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dirty="0" err="1"/>
              <a:t>kumulatif</a:t>
            </a:r>
            <a:r>
              <a:rPr lang="en-US" dirty="0"/>
              <a:t>.</a:t>
            </a:r>
          </a:p>
        </p:txBody>
      </p:sp>
      <p:sp>
        <p:nvSpPr>
          <p:cNvPr id="5" name="Flowchart: Extract 4">
            <a:extLst>
              <a:ext uri="{FF2B5EF4-FFF2-40B4-BE49-F238E27FC236}">
                <a16:creationId xmlns:a16="http://schemas.microsoft.com/office/drawing/2014/main" id="{94E22836-93E3-8AB9-D848-2BD00DD01C77}"/>
              </a:ext>
            </a:extLst>
          </p:cNvPr>
          <p:cNvSpPr/>
          <p:nvPr/>
        </p:nvSpPr>
        <p:spPr>
          <a:xfrm>
            <a:off x="873033" y="3338328"/>
            <a:ext cx="2247900" cy="1178361"/>
          </a:xfrm>
          <a:prstGeom prst="flowChartExtra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Kekayaan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Flowchart: Extract 29">
            <a:extLst>
              <a:ext uri="{FF2B5EF4-FFF2-40B4-BE49-F238E27FC236}">
                <a16:creationId xmlns:a16="http://schemas.microsoft.com/office/drawing/2014/main" id="{06362127-09C4-2EA0-EA9A-A1BA354133EA}"/>
              </a:ext>
            </a:extLst>
          </p:cNvPr>
          <p:cNvSpPr/>
          <p:nvPr/>
        </p:nvSpPr>
        <p:spPr>
          <a:xfrm>
            <a:off x="5624938" y="3337996"/>
            <a:ext cx="2435934" cy="1178361"/>
          </a:xfrm>
          <a:prstGeom prst="flowChartExtra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Pendidikan</a:t>
            </a:r>
          </a:p>
          <a:p>
            <a:pPr algn="ctr"/>
            <a:endParaRPr lang="en-US" dirty="0"/>
          </a:p>
        </p:txBody>
      </p:sp>
      <p:sp>
        <p:nvSpPr>
          <p:cNvPr id="37" name="Flowchart: Extract 36">
            <a:extLst>
              <a:ext uri="{FF2B5EF4-FFF2-40B4-BE49-F238E27FC236}">
                <a16:creationId xmlns:a16="http://schemas.microsoft.com/office/drawing/2014/main" id="{F883E724-C522-3809-E6D9-50D592601023}"/>
              </a:ext>
            </a:extLst>
          </p:cNvPr>
          <p:cNvSpPr/>
          <p:nvPr/>
        </p:nvSpPr>
        <p:spPr>
          <a:xfrm>
            <a:off x="3183272" y="3339199"/>
            <a:ext cx="2379327" cy="1178361"/>
          </a:xfrm>
          <a:prstGeom prst="flowChartExtra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Kekuasaan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6F19F62-B996-B0E5-DCD9-B423C33CCF8B}"/>
              </a:ext>
            </a:extLst>
          </p:cNvPr>
          <p:cNvSpPr txBox="1"/>
          <p:nvPr/>
        </p:nvSpPr>
        <p:spPr>
          <a:xfrm>
            <a:off x="2404653" y="2887685"/>
            <a:ext cx="4602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Ukuran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penggolongan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stratifikasi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11630360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52577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C. </a:t>
            </a:r>
            <a:r>
              <a:rPr lang="fi-FI" sz="2000" b="1" dirty="0"/>
              <a:t>Peranan Masyarakat dalam Rantai Ekonomi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B328FA4-6673-972C-D92F-8EC135DF7A18}"/>
              </a:ext>
            </a:extLst>
          </p:cNvPr>
          <p:cNvSpPr txBox="1"/>
          <p:nvPr/>
        </p:nvSpPr>
        <p:spPr>
          <a:xfrm>
            <a:off x="304800" y="598688"/>
            <a:ext cx="58674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nb-NO" sz="1900" b="1" dirty="0"/>
              <a:t>Status, Peran, Diferensiasi, dan Stratikasi Sosial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C59FB73-335B-1760-C784-FE0AE909BF37}"/>
              </a:ext>
            </a:extLst>
          </p:cNvPr>
          <p:cNvSpPr txBox="1"/>
          <p:nvPr/>
        </p:nvSpPr>
        <p:spPr>
          <a:xfrm>
            <a:off x="685800" y="1096921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4"/>
            </a:pPr>
            <a:r>
              <a:rPr lang="en-US" b="1" dirty="0" err="1"/>
              <a:t>Stratifikasi</a:t>
            </a:r>
            <a:r>
              <a:rPr lang="en-US" b="1" dirty="0"/>
              <a:t> </a:t>
            </a:r>
            <a:r>
              <a:rPr lang="en-US" b="1" dirty="0" err="1"/>
              <a:t>Sosial</a:t>
            </a:r>
            <a:r>
              <a:rPr lang="en-US" b="1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6F6A78-ECE3-9C0E-17BB-623AB95F082B}"/>
              </a:ext>
            </a:extLst>
          </p:cNvPr>
          <p:cNvSpPr txBox="1"/>
          <p:nvPr/>
        </p:nvSpPr>
        <p:spPr>
          <a:xfrm>
            <a:off x="2549434" y="1682247"/>
            <a:ext cx="4045131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i-FI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STRATIFIKASI BERDASARKAN SIFAT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179EFF2-5086-BDC0-4498-17FE56D61B3C}"/>
              </a:ext>
            </a:extLst>
          </p:cNvPr>
          <p:cNvCxnSpPr>
            <a:cxnSpLocks/>
          </p:cNvCxnSpPr>
          <p:nvPr/>
        </p:nvCxnSpPr>
        <p:spPr>
          <a:xfrm flipH="1">
            <a:off x="914399" y="2051579"/>
            <a:ext cx="3657600" cy="367771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6DFB813-26F8-83B7-0130-15F1F8A41CA3}"/>
              </a:ext>
            </a:extLst>
          </p:cNvPr>
          <p:cNvSpPr txBox="1"/>
          <p:nvPr/>
        </p:nvSpPr>
        <p:spPr>
          <a:xfrm>
            <a:off x="296091" y="2455002"/>
            <a:ext cx="1945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Stratifikasi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tertutup</a:t>
            </a:r>
            <a:endParaRPr lang="en-US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445F969-D3E8-F276-FE67-603B811AC888}"/>
              </a:ext>
            </a:extLst>
          </p:cNvPr>
          <p:cNvCxnSpPr>
            <a:stCxn id="30" idx="2"/>
          </p:cNvCxnSpPr>
          <p:nvPr/>
        </p:nvCxnSpPr>
        <p:spPr>
          <a:xfrm>
            <a:off x="4572000" y="2051579"/>
            <a:ext cx="3886200" cy="48790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138C330-133A-D677-0BA8-A040D4F12A75}"/>
              </a:ext>
            </a:extLst>
          </p:cNvPr>
          <p:cNvSpPr txBox="1"/>
          <p:nvPr/>
        </p:nvSpPr>
        <p:spPr>
          <a:xfrm>
            <a:off x="3635829" y="2479933"/>
            <a:ext cx="2001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Stratifikasi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terbuka</a:t>
            </a:r>
            <a:endParaRPr lang="en-US" b="1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9EB84DD-968B-61E9-47E1-A38B474D72BE}"/>
              </a:ext>
            </a:extLst>
          </p:cNvPr>
          <p:cNvCxnSpPr>
            <a:cxnSpLocks/>
            <a:stCxn id="30" idx="2"/>
          </p:cNvCxnSpPr>
          <p:nvPr/>
        </p:nvCxnSpPr>
        <p:spPr>
          <a:xfrm flipH="1">
            <a:off x="4571999" y="2051579"/>
            <a:ext cx="1" cy="438965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5B0D7D7E-0838-13AA-A7DF-38E6C9F035F0}"/>
              </a:ext>
            </a:extLst>
          </p:cNvPr>
          <p:cNvSpPr txBox="1"/>
          <p:nvPr/>
        </p:nvSpPr>
        <p:spPr>
          <a:xfrm>
            <a:off x="761999" y="3691970"/>
            <a:ext cx="1295399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BENTUK 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D38F519-AB61-1C42-4875-B03CB79EFCA5}"/>
              </a:ext>
            </a:extLst>
          </p:cNvPr>
          <p:cNvCxnSpPr>
            <a:cxnSpLocks/>
          </p:cNvCxnSpPr>
          <p:nvPr/>
        </p:nvCxnSpPr>
        <p:spPr>
          <a:xfrm>
            <a:off x="2057400" y="3409950"/>
            <a:ext cx="0" cy="961986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B1735A4D-9012-9222-C723-9853B150E906}"/>
              </a:ext>
            </a:extLst>
          </p:cNvPr>
          <p:cNvCxnSpPr/>
          <p:nvPr/>
        </p:nvCxnSpPr>
        <p:spPr>
          <a:xfrm>
            <a:off x="2057400" y="3409950"/>
            <a:ext cx="492034" cy="0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2468F2B-8CC8-DD05-55EA-EFB2536972EC}"/>
              </a:ext>
            </a:extLst>
          </p:cNvPr>
          <p:cNvCxnSpPr/>
          <p:nvPr/>
        </p:nvCxnSpPr>
        <p:spPr>
          <a:xfrm>
            <a:off x="2057400" y="3890943"/>
            <a:ext cx="492034" cy="0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9BD7C06-D42C-2AA6-CB10-77B66361DE89}"/>
              </a:ext>
            </a:extLst>
          </p:cNvPr>
          <p:cNvCxnSpPr/>
          <p:nvPr/>
        </p:nvCxnSpPr>
        <p:spPr>
          <a:xfrm>
            <a:off x="2057400" y="4371936"/>
            <a:ext cx="492034" cy="0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B4DA74E-A535-AD97-E10B-7E08E9AED8DE}"/>
              </a:ext>
            </a:extLst>
          </p:cNvPr>
          <p:cNvSpPr txBox="1"/>
          <p:nvPr/>
        </p:nvSpPr>
        <p:spPr>
          <a:xfrm>
            <a:off x="2628901" y="3205309"/>
            <a:ext cx="16002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Perbudakan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AF539BD-D930-D6B4-6AC9-388CEC222FB4}"/>
              </a:ext>
            </a:extLst>
          </p:cNvPr>
          <p:cNvSpPr txBox="1"/>
          <p:nvPr/>
        </p:nvSpPr>
        <p:spPr>
          <a:xfrm>
            <a:off x="2631078" y="3678869"/>
            <a:ext cx="16002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Kasta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B08FE82-43D1-5584-BF4B-7D3C9A820AFE}"/>
              </a:ext>
            </a:extLst>
          </p:cNvPr>
          <p:cNvSpPr txBox="1"/>
          <p:nvPr/>
        </p:nvSpPr>
        <p:spPr>
          <a:xfrm>
            <a:off x="2628901" y="4157485"/>
            <a:ext cx="16002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Kelas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4E9552D-E9C6-C810-4E46-9A72A1C81A1D}"/>
              </a:ext>
            </a:extLst>
          </p:cNvPr>
          <p:cNvSpPr txBox="1"/>
          <p:nvPr/>
        </p:nvSpPr>
        <p:spPr>
          <a:xfrm>
            <a:off x="7032170" y="2571750"/>
            <a:ext cx="20018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Stratifikasi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campuran</a:t>
            </a:r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DFE79C5-DA79-0C81-90FD-8A9B06E72F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5376" y="2741851"/>
            <a:ext cx="1759129" cy="193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26356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4958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900" b="1" dirty="0" err="1"/>
              <a:t>Pengelompokan</a:t>
            </a:r>
            <a:r>
              <a:rPr lang="en-US" sz="1900" b="1" dirty="0"/>
              <a:t> </a:t>
            </a:r>
            <a:r>
              <a:rPr lang="en-US" sz="1900" b="1" dirty="0" err="1"/>
              <a:t>Sumber</a:t>
            </a:r>
            <a:r>
              <a:rPr lang="en-US" sz="1900" b="1" dirty="0"/>
              <a:t> </a:t>
            </a:r>
            <a:r>
              <a:rPr lang="en-US" sz="1900" b="1" dirty="0" err="1"/>
              <a:t>Daya</a:t>
            </a:r>
            <a:r>
              <a:rPr lang="en-US" sz="1900" b="1" dirty="0"/>
              <a:t> </a:t>
            </a:r>
            <a:r>
              <a:rPr lang="en-US" sz="1900" b="1" dirty="0" err="1"/>
              <a:t>Alam</a:t>
            </a:r>
            <a:endParaRPr lang="en-US" sz="19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BED1F-73C5-72DF-4521-0BFE048F4861}"/>
              </a:ext>
            </a:extLst>
          </p:cNvPr>
          <p:cNvSpPr txBox="1"/>
          <p:nvPr/>
        </p:nvSpPr>
        <p:spPr>
          <a:xfrm>
            <a:off x="685800" y="965448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</a:t>
            </a:r>
            <a:r>
              <a:rPr lang="en-US" b="1" dirty="0" err="1"/>
              <a:t>Berdasarkan</a:t>
            </a:r>
            <a:r>
              <a:rPr lang="en-US" b="1" dirty="0"/>
              <a:t> </a:t>
            </a:r>
            <a:r>
              <a:rPr lang="en-US" b="1" dirty="0" err="1"/>
              <a:t>Jenisnya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341FA-1D84-4AFD-03B1-FED676631882}"/>
              </a:ext>
            </a:extLst>
          </p:cNvPr>
          <p:cNvSpPr txBox="1"/>
          <p:nvPr/>
        </p:nvSpPr>
        <p:spPr>
          <a:xfrm>
            <a:off x="1449976" y="1859657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Seluruh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lahan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.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terestris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 yang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dijadikan</a:t>
            </a:r>
            <a:r>
              <a:rPr lang="en-US" dirty="0"/>
              <a:t> </a:t>
            </a:r>
            <a:r>
              <a:rPr lang="en-US" dirty="0" err="1"/>
              <a:t>bahan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industri</a:t>
            </a:r>
            <a:r>
              <a:rPr lang="en-US" dirty="0"/>
              <a:t>,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en-US" dirty="0" err="1"/>
              <a:t>keramik</a:t>
            </a:r>
            <a:r>
              <a:rPr lang="en-US" dirty="0"/>
              <a:t>, </a:t>
            </a:r>
            <a:r>
              <a:rPr lang="en-US" dirty="0" err="1"/>
              <a:t>genteng</a:t>
            </a:r>
            <a:r>
              <a:rPr lang="en-US" dirty="0"/>
              <a:t>, dan batu </a:t>
            </a:r>
            <a:r>
              <a:rPr lang="en-US" dirty="0" err="1"/>
              <a:t>bata</a:t>
            </a:r>
            <a:r>
              <a:rPr lang="en-US" dirty="0"/>
              <a:t>.</a:t>
            </a:r>
            <a:endParaRPr lang="en-US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1143000" y="1431687"/>
            <a:ext cx="685800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terestris</a:t>
            </a:r>
            <a:r>
              <a:rPr lang="en-US" dirty="0"/>
              <a:t> (</a:t>
            </a:r>
            <a:r>
              <a:rPr lang="en-US" dirty="0" err="1"/>
              <a:t>daratan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509028-55C2-DDC4-373E-694C70486871}"/>
              </a:ext>
            </a:extLst>
          </p:cNvPr>
          <p:cNvSpPr txBox="1"/>
          <p:nvPr/>
        </p:nvSpPr>
        <p:spPr>
          <a:xfrm>
            <a:off x="1143000" y="3119640"/>
            <a:ext cx="6858000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akuatik</a:t>
            </a:r>
            <a:r>
              <a:rPr lang="en-US" dirty="0"/>
              <a:t> (</a:t>
            </a:r>
            <a:r>
              <a:rPr lang="en-US" dirty="0" err="1"/>
              <a:t>perairan</a:t>
            </a:r>
            <a:r>
              <a:rPr lang="en-US" dirty="0"/>
              <a:t>)</a:t>
            </a:r>
            <a:endParaRPr lang="en-US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447799" y="3537183"/>
            <a:ext cx="655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akuatik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perairan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yang </a:t>
            </a:r>
            <a:r>
              <a:rPr lang="en-US" dirty="0" err="1"/>
              <a:t>ada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air.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akuatik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danau</a:t>
            </a:r>
            <a:r>
              <a:rPr lang="en-US" dirty="0"/>
              <a:t>, </a:t>
            </a:r>
            <a:r>
              <a:rPr lang="en-US" dirty="0" err="1"/>
              <a:t>sungai</a:t>
            </a:r>
            <a:r>
              <a:rPr lang="en-US" dirty="0"/>
              <a:t>, air </a:t>
            </a:r>
            <a:r>
              <a:rPr lang="en-US" dirty="0" err="1"/>
              <a:t>hujan</a:t>
            </a:r>
            <a:r>
              <a:rPr lang="en-US" dirty="0"/>
              <a:t>, dan air </a:t>
            </a:r>
            <a:r>
              <a:rPr lang="en-US" dirty="0" err="1"/>
              <a:t>laut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59140171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6781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r>
              <a:rPr lang="en-US" b="1" dirty="0"/>
              <a:t> </a:t>
            </a:r>
            <a:r>
              <a:rPr lang="en-US" b="1" dirty="0" err="1"/>
              <a:t>Hutan</a:t>
            </a:r>
            <a:r>
              <a:rPr lang="en-US" b="1" dirty="0"/>
              <a:t> 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85189"/>
            <a:ext cx="65053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Republik</a:t>
            </a:r>
            <a:r>
              <a:rPr lang="en-US" dirty="0"/>
              <a:t> Indonesia </a:t>
            </a:r>
            <a:r>
              <a:rPr lang="en-US" dirty="0" err="1"/>
              <a:t>Nomor</a:t>
            </a:r>
            <a:r>
              <a:rPr lang="en-US" dirty="0"/>
              <a:t> 41 </a:t>
            </a:r>
            <a:r>
              <a:rPr lang="en-US" dirty="0" err="1"/>
              <a:t>Tahun</a:t>
            </a:r>
            <a:r>
              <a:rPr lang="en-US" dirty="0"/>
              <a:t> 1999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Kehutanan</a:t>
            </a:r>
            <a:r>
              <a:rPr lang="en-US" dirty="0"/>
              <a:t>, </a:t>
            </a:r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kesatuan</a:t>
            </a:r>
            <a:r>
              <a:rPr lang="en-US" dirty="0"/>
              <a:t> </a:t>
            </a:r>
            <a:r>
              <a:rPr lang="en-US" dirty="0" err="1"/>
              <a:t>ekosistem</a:t>
            </a:r>
            <a:r>
              <a:rPr lang="en-US" dirty="0"/>
              <a:t> </a:t>
            </a:r>
            <a:r>
              <a:rPr lang="en-US" dirty="0" err="1"/>
              <a:t>berupa</a:t>
            </a:r>
            <a:r>
              <a:rPr lang="en-US" dirty="0"/>
              <a:t> </a:t>
            </a:r>
            <a:r>
              <a:rPr lang="en-US" dirty="0" err="1"/>
              <a:t>hamparan</a:t>
            </a:r>
            <a:r>
              <a:rPr lang="en-US" dirty="0"/>
              <a:t> </a:t>
            </a:r>
            <a:r>
              <a:rPr lang="en-US" dirty="0" err="1"/>
              <a:t>lahan</a:t>
            </a:r>
            <a:r>
              <a:rPr lang="en-US" dirty="0"/>
              <a:t> </a:t>
            </a:r>
            <a:r>
              <a:rPr lang="en-US" dirty="0" err="1"/>
              <a:t>berisi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hayati</a:t>
            </a:r>
            <a:r>
              <a:rPr lang="en-US" dirty="0"/>
              <a:t> yang </a:t>
            </a:r>
            <a:r>
              <a:rPr lang="en-US" dirty="0" err="1"/>
              <a:t>didominasi</a:t>
            </a:r>
            <a:r>
              <a:rPr lang="en-US" dirty="0"/>
              <a:t> </a:t>
            </a:r>
            <a:r>
              <a:rPr lang="en-US" dirty="0" err="1"/>
              <a:t>pepohonan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persekutuan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lingkungannya</a:t>
            </a:r>
            <a:r>
              <a:rPr lang="en-US" dirty="0"/>
              <a:t>, yang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lainnya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dipisahkan</a:t>
            </a:r>
            <a:r>
              <a:rPr lang="en-US" dirty="0"/>
              <a:t>.</a:t>
            </a:r>
            <a:endParaRPr lang="en-US" i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C513620-FEB0-FAB8-6F1C-F26C275FA4BB}"/>
              </a:ext>
            </a:extLst>
          </p:cNvPr>
          <p:cNvSpPr/>
          <p:nvPr/>
        </p:nvSpPr>
        <p:spPr>
          <a:xfrm>
            <a:off x="1038497" y="3035978"/>
            <a:ext cx="7191103" cy="157314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EA35454-64FB-34BF-20DF-942A9CDADE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7527" y="3071695"/>
            <a:ext cx="2589344" cy="15374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3BE05D-29EA-2804-E094-97BCF3FD265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073" b="-3164"/>
          <a:stretch/>
        </p:blipFill>
        <p:spPr>
          <a:xfrm>
            <a:off x="3718565" y="3064553"/>
            <a:ext cx="2438400" cy="157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37C59BC-8AE6-2F8C-46FF-2FB9ECA72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8659" y="3044296"/>
            <a:ext cx="2187920" cy="152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82893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792480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b="1" dirty="0" err="1"/>
              <a:t>Hutan</a:t>
            </a:r>
            <a:r>
              <a:rPr lang="en-US" b="1" dirty="0"/>
              <a:t> </a:t>
            </a:r>
            <a:r>
              <a:rPr lang="en-US" b="1" dirty="0" err="1"/>
              <a:t>Konservasi</a:t>
            </a:r>
            <a:r>
              <a:rPr lang="en-US" b="1" dirty="0"/>
              <a:t>  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71930"/>
            <a:ext cx="7648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konservasi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ciri</a:t>
            </a:r>
            <a:r>
              <a:rPr lang="en-US" dirty="0"/>
              <a:t> </a:t>
            </a:r>
            <a:r>
              <a:rPr lang="en-US" dirty="0" err="1"/>
              <a:t>khas</a:t>
            </a:r>
            <a:r>
              <a:rPr lang="en-US" dirty="0"/>
              <a:t> </a:t>
            </a:r>
            <a:r>
              <a:rPr lang="en-US" dirty="0" err="1"/>
              <a:t>tertentu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pengawetan</a:t>
            </a:r>
            <a:r>
              <a:rPr lang="en-US" dirty="0"/>
              <a:t> </a:t>
            </a:r>
            <a:r>
              <a:rPr lang="fi-FI" dirty="0"/>
              <a:t>keanekaragaman tumbuhan dan satwa serta ekosistemnya. </a:t>
            </a:r>
            <a:endParaRPr lang="en-US" i="1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4C5408B-ABF6-F6C9-8FB2-46C227BCB111}"/>
              </a:ext>
            </a:extLst>
          </p:cNvPr>
          <p:cNvCxnSpPr>
            <a:cxnSpLocks/>
          </p:cNvCxnSpPr>
          <p:nvPr/>
        </p:nvCxnSpPr>
        <p:spPr>
          <a:xfrm flipH="1">
            <a:off x="1393371" y="2375415"/>
            <a:ext cx="3276599" cy="4549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5A6712A-375A-0C27-CA57-1499DEA3089B}"/>
              </a:ext>
            </a:extLst>
          </p:cNvPr>
          <p:cNvCxnSpPr>
            <a:cxnSpLocks/>
          </p:cNvCxnSpPr>
          <p:nvPr/>
        </p:nvCxnSpPr>
        <p:spPr>
          <a:xfrm>
            <a:off x="4648199" y="2377133"/>
            <a:ext cx="3457304" cy="4984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5FB7925-B780-E5A6-3DC8-99A0EFBF53FD}"/>
              </a:ext>
            </a:extLst>
          </p:cNvPr>
          <p:cNvCxnSpPr/>
          <p:nvPr/>
        </p:nvCxnSpPr>
        <p:spPr>
          <a:xfrm>
            <a:off x="4648199" y="2393168"/>
            <a:ext cx="0" cy="4606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4B3A7A6-6473-6F8C-F47F-0D2537996549}"/>
              </a:ext>
            </a:extLst>
          </p:cNvPr>
          <p:cNvSpPr txBox="1"/>
          <p:nvPr/>
        </p:nvSpPr>
        <p:spPr>
          <a:xfrm>
            <a:off x="762000" y="2904262"/>
            <a:ext cx="205740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Kawasan </a:t>
            </a:r>
            <a:r>
              <a:rPr lang="en-US" b="1" dirty="0" err="1"/>
              <a:t>hutan</a:t>
            </a:r>
            <a:r>
              <a:rPr lang="en-US" b="1" dirty="0"/>
              <a:t> </a:t>
            </a:r>
            <a:r>
              <a:rPr lang="en-US" b="1" dirty="0" err="1"/>
              <a:t>pelestarian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endParaRPr lang="en-US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EA2713-B459-9521-48AF-CC74359396EF}"/>
              </a:ext>
            </a:extLst>
          </p:cNvPr>
          <p:cNvSpPr txBox="1"/>
          <p:nvPr/>
        </p:nvSpPr>
        <p:spPr>
          <a:xfrm>
            <a:off x="3695699" y="2886509"/>
            <a:ext cx="205740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Kawasan </a:t>
            </a:r>
            <a:r>
              <a:rPr lang="en-US" b="1" dirty="0" err="1"/>
              <a:t>hutan</a:t>
            </a:r>
            <a:r>
              <a:rPr lang="en-US" b="1" dirty="0"/>
              <a:t> </a:t>
            </a:r>
            <a:r>
              <a:rPr lang="en-US" b="1" dirty="0" err="1"/>
              <a:t>suaka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endParaRPr lang="en-US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51215D-A934-80AC-8E0F-3A25CD3FCF71}"/>
              </a:ext>
            </a:extLst>
          </p:cNvPr>
          <p:cNvSpPr txBox="1"/>
          <p:nvPr/>
        </p:nvSpPr>
        <p:spPr>
          <a:xfrm>
            <a:off x="7093131" y="2945641"/>
            <a:ext cx="1822269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Taman </a:t>
            </a:r>
            <a:r>
              <a:rPr lang="en-US" b="1" dirty="0" err="1"/>
              <a:t>buru</a:t>
            </a:r>
            <a:r>
              <a:rPr lang="en-US" b="1" dirty="0"/>
              <a:t>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95F032-D13F-99B7-FB70-8D347BA7A869}"/>
              </a:ext>
            </a:extLst>
          </p:cNvPr>
          <p:cNvSpPr txBox="1"/>
          <p:nvPr/>
        </p:nvSpPr>
        <p:spPr>
          <a:xfrm>
            <a:off x="609600" y="3690628"/>
            <a:ext cx="2362200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i-FI" dirty="0"/>
              <a:t>Taman nasional, taman wisata alam, dan taman hutan raya.</a:t>
            </a: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C720CB-7F1A-0DBF-299F-E76E5A296D05}"/>
              </a:ext>
            </a:extLst>
          </p:cNvPr>
          <p:cNvSpPr txBox="1"/>
          <p:nvPr/>
        </p:nvSpPr>
        <p:spPr>
          <a:xfrm>
            <a:off x="3581400" y="3686070"/>
            <a:ext cx="23622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Cagar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dan </a:t>
            </a:r>
            <a:r>
              <a:rPr lang="en-US" dirty="0" err="1"/>
              <a:t>suaka</a:t>
            </a:r>
            <a:r>
              <a:rPr lang="en-US" dirty="0"/>
              <a:t> </a:t>
            </a:r>
            <a:r>
              <a:rPr lang="en-US" dirty="0" err="1"/>
              <a:t>margasatwa</a:t>
            </a:r>
            <a:r>
              <a:rPr lang="en-US" dirty="0"/>
              <a:t>.</a:t>
            </a:r>
            <a:endParaRPr lang="en-US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FA7A97C-EC04-86AA-087B-27ECF65CEC9E}"/>
              </a:ext>
            </a:extLst>
          </p:cNvPr>
          <p:cNvSpPr txBox="1"/>
          <p:nvPr/>
        </p:nvSpPr>
        <p:spPr>
          <a:xfrm>
            <a:off x="7073538" y="3628851"/>
            <a:ext cx="2057400" cy="64633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Tempat</a:t>
            </a:r>
            <a:r>
              <a:rPr lang="en-US" dirty="0"/>
              <a:t> </a:t>
            </a:r>
            <a:r>
              <a:rPr lang="en-US" dirty="0" err="1"/>
              <a:t>wisata</a:t>
            </a:r>
            <a:r>
              <a:rPr lang="en-US" dirty="0"/>
              <a:t> </a:t>
            </a:r>
            <a:r>
              <a:rPr lang="en-US" dirty="0" err="1"/>
              <a:t>berburu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5629979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3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133350"/>
            <a:ext cx="4724399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Perubahan Potensi Sumber Daya Alam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36959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3814487-AA38-1C46-B05C-2EDEC9AC9F7A}"/>
              </a:ext>
            </a:extLst>
          </p:cNvPr>
          <p:cNvSpPr txBox="1"/>
          <p:nvPr/>
        </p:nvSpPr>
        <p:spPr>
          <a:xfrm>
            <a:off x="304800" y="596116"/>
            <a:ext cx="4800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it-IT" sz="1900" b="1" dirty="0"/>
              <a:t>Potensi</a:t>
            </a:r>
            <a:r>
              <a:rPr lang="it-IT" sz="1900" b="1" dirty="0">
                <a:solidFill>
                  <a:srgbClr val="7030A0"/>
                </a:solidFill>
              </a:rPr>
              <a:t> </a:t>
            </a:r>
            <a:r>
              <a:rPr lang="it-IT" sz="1900" b="1" dirty="0"/>
              <a:t>Sumber Daya Alam di Indonesia</a:t>
            </a:r>
            <a:endParaRPr lang="en-US" sz="19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629250-28C8-C0F4-A0CB-6A0A460C6306}"/>
              </a:ext>
            </a:extLst>
          </p:cNvPr>
          <p:cNvSpPr txBox="1"/>
          <p:nvPr/>
        </p:nvSpPr>
        <p:spPr>
          <a:xfrm>
            <a:off x="762000" y="1034078"/>
            <a:ext cx="7924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2"/>
            </a:pPr>
            <a:r>
              <a:rPr lang="en-US" b="1" dirty="0" err="1"/>
              <a:t>Hutan</a:t>
            </a:r>
            <a:r>
              <a:rPr lang="en-US" b="1" dirty="0"/>
              <a:t> </a:t>
            </a:r>
            <a:r>
              <a:rPr lang="en-US" b="1" dirty="0" err="1"/>
              <a:t>Lindung</a:t>
            </a:r>
            <a:r>
              <a:rPr lang="en-US" b="1" dirty="0"/>
              <a:t> </a:t>
            </a:r>
            <a:endParaRPr lang="en-US" b="1" i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2A79DD-C111-7B33-E324-F48F587F22A8}"/>
              </a:ext>
            </a:extLst>
          </p:cNvPr>
          <p:cNvSpPr txBox="1"/>
          <p:nvPr/>
        </p:nvSpPr>
        <p:spPr>
          <a:xfrm>
            <a:off x="1038497" y="1411119"/>
            <a:ext cx="7648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/>
              <a:t>Hutan</a:t>
            </a:r>
            <a:r>
              <a:rPr lang="en-US" dirty="0"/>
              <a:t> </a:t>
            </a:r>
            <a:r>
              <a:rPr lang="en-US" dirty="0" err="1"/>
              <a:t>lindung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kawasan</a:t>
            </a:r>
            <a:r>
              <a:rPr lang="en-US" dirty="0"/>
              <a:t> </a:t>
            </a:r>
            <a:r>
              <a:rPr lang="en-US" dirty="0" err="1"/>
              <a:t>hutan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err="1"/>
              <a:t>pokok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perlindungan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penyangga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mengatur</a:t>
            </a:r>
            <a:r>
              <a:rPr lang="en-US" dirty="0"/>
              <a:t> tata air, </a:t>
            </a:r>
            <a:r>
              <a:rPr lang="en-US" dirty="0" err="1"/>
              <a:t>mencegah</a:t>
            </a:r>
            <a:r>
              <a:rPr lang="en-US" dirty="0"/>
              <a:t> </a:t>
            </a:r>
            <a:r>
              <a:rPr lang="en-US" dirty="0" err="1"/>
              <a:t>banjir</a:t>
            </a:r>
            <a:r>
              <a:rPr lang="en-US" dirty="0"/>
              <a:t>, </a:t>
            </a:r>
            <a:r>
              <a:rPr lang="en-US" dirty="0" err="1"/>
              <a:t>mengendalikan</a:t>
            </a:r>
            <a:r>
              <a:rPr lang="en-US" dirty="0"/>
              <a:t> </a:t>
            </a:r>
            <a:r>
              <a:rPr lang="en-US" dirty="0" err="1"/>
              <a:t>erosi</a:t>
            </a:r>
            <a:r>
              <a:rPr lang="en-US" dirty="0"/>
              <a:t>, </a:t>
            </a:r>
            <a:r>
              <a:rPr lang="en-US" dirty="0" err="1"/>
              <a:t>mencegah</a:t>
            </a:r>
            <a:r>
              <a:rPr lang="en-US" dirty="0"/>
              <a:t> </a:t>
            </a:r>
            <a:r>
              <a:rPr lang="en-US" dirty="0" err="1"/>
              <a:t>instrusi</a:t>
            </a:r>
            <a:r>
              <a:rPr lang="en-US" dirty="0"/>
              <a:t> air </a:t>
            </a:r>
            <a:r>
              <a:rPr lang="en-US" dirty="0" err="1"/>
              <a:t>laut</a:t>
            </a:r>
            <a:r>
              <a:rPr lang="en-US" dirty="0"/>
              <a:t>, dan </a:t>
            </a:r>
            <a:r>
              <a:rPr lang="en-US" dirty="0" err="1"/>
              <a:t>memelihara</a:t>
            </a:r>
            <a:r>
              <a:rPr lang="en-US" dirty="0"/>
              <a:t> </a:t>
            </a:r>
            <a:r>
              <a:rPr lang="en-US" dirty="0" err="1"/>
              <a:t>kesuburan</a:t>
            </a:r>
            <a:r>
              <a:rPr lang="en-US" dirty="0"/>
              <a:t> </a:t>
            </a:r>
            <a:r>
              <a:rPr lang="en-US" dirty="0" err="1"/>
              <a:t>tanah</a:t>
            </a:r>
            <a:r>
              <a:rPr lang="en-US" dirty="0"/>
              <a:t>. </a:t>
            </a:r>
            <a:endParaRPr lang="en-US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0C3980-D142-481B-501A-62A6286F704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254" r="216"/>
          <a:stretch/>
        </p:blipFill>
        <p:spPr>
          <a:xfrm>
            <a:off x="1038497" y="2656965"/>
            <a:ext cx="2925943" cy="18274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C895CF-76BB-9E64-00A3-E3E917F7470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852" r="414"/>
          <a:stretch/>
        </p:blipFill>
        <p:spPr>
          <a:xfrm>
            <a:off x="5486400" y="2605298"/>
            <a:ext cx="3078076" cy="19099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6CF2D5-10DB-23AC-7BB6-4B25507C1592}"/>
              </a:ext>
            </a:extLst>
          </p:cNvPr>
          <p:cNvSpPr txBox="1"/>
          <p:nvPr/>
        </p:nvSpPr>
        <p:spPr>
          <a:xfrm>
            <a:off x="3865960" y="3041730"/>
            <a:ext cx="1727628" cy="1015663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CONTOH HUTAN LINDUNG</a:t>
            </a:r>
          </a:p>
        </p:txBody>
      </p:sp>
    </p:spTree>
    <p:extLst>
      <p:ext uri="{BB962C8B-B14F-4D97-AF65-F5344CB8AC3E}">
        <p14:creationId xmlns:p14="http://schemas.microsoft.com/office/powerpoint/2010/main" val="66937850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</TotalTime>
  <Words>3683</Words>
  <Application>Microsoft Office PowerPoint</Application>
  <PresentationFormat>On-screen Show (16:9)</PresentationFormat>
  <Paragraphs>599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Abadi MT</vt:lpstr>
      <vt:lpstr>Arial</vt:lpstr>
      <vt:lpstr>Calibri</vt:lpstr>
      <vt:lpstr>Cambria</vt:lpstr>
      <vt:lpstr>Candara</vt:lpstr>
      <vt:lpstr>Source Sans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Marsella Putri</dc:creator>
  <cp:lastModifiedBy>anggi detia</cp:lastModifiedBy>
  <cp:revision>92</cp:revision>
  <dcterms:created xsi:type="dcterms:W3CDTF">2006-08-16T00:00:00Z</dcterms:created>
  <dcterms:modified xsi:type="dcterms:W3CDTF">2022-06-04T16:10:49Z</dcterms:modified>
</cp:coreProperties>
</file>