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4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9"/>
  </p:notesMasterIdLst>
  <p:sldIdLst>
    <p:sldId id="258" r:id="rId3"/>
    <p:sldId id="283" r:id="rId4"/>
    <p:sldId id="285" r:id="rId5"/>
    <p:sldId id="286" r:id="rId6"/>
    <p:sldId id="287" r:id="rId7"/>
    <p:sldId id="288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C4A"/>
    <a:srgbClr val="F05120"/>
    <a:srgbClr val="EFCACA"/>
    <a:srgbClr val="579488"/>
    <a:srgbClr val="9DD526"/>
    <a:srgbClr val="FB3803"/>
    <a:srgbClr val="EF5361"/>
    <a:srgbClr val="000000"/>
    <a:srgbClr val="F48E20"/>
    <a:srgbClr val="87C4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856" autoAdjust="0"/>
  </p:normalViewPr>
  <p:slideViewPr>
    <p:cSldViewPr>
      <p:cViewPr varScale="1">
        <p:scale>
          <a:sx n="81" d="100"/>
          <a:sy n="81" d="100"/>
        </p:scale>
        <p:origin x="1002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77D758-B2EF-4A3C-8EA9-7A06C2742E3F}" type="doc">
      <dgm:prSet loTypeId="urn:microsoft.com/office/officeart/2005/8/layout/vList5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DA4FA14-960D-4DBA-88A8-E6E5D3FFC415}">
      <dgm:prSet phldrT="[Text]" custT="1"/>
      <dgm:spPr/>
      <dgm:t>
        <a:bodyPr/>
        <a:lstStyle/>
        <a:p>
          <a:r>
            <a:rPr lang="en-US" sz="3200" b="1" dirty="0" err="1" smtClean="0">
              <a:latin typeface="Calibri" panose="020F0502020204030204" pitchFamily="34" charset="0"/>
              <a:cs typeface="Calibri" panose="020F0502020204030204" pitchFamily="34" charset="0"/>
            </a:rPr>
            <a:t>Luas</a:t>
          </a:r>
          <a:endParaRPr lang="en-US" sz="32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E2F3D3F-C8D1-4A3D-B008-C10A43A32F94}" type="parTrans" cxnId="{A435C257-0EF1-42FA-BBFF-13C54FB2A47E}">
      <dgm:prSet/>
      <dgm:spPr/>
      <dgm:t>
        <a:bodyPr/>
        <a:lstStyle/>
        <a:p>
          <a:endParaRPr lang="en-US"/>
        </a:p>
      </dgm:t>
    </dgm:pt>
    <dgm:pt modelId="{D12DE915-0816-47B0-9726-C3154C5C2758}" type="sibTrans" cxnId="{A435C257-0EF1-42FA-BBFF-13C54FB2A47E}">
      <dgm:prSet/>
      <dgm:spPr/>
      <dgm:t>
        <a:bodyPr/>
        <a:lstStyle/>
        <a:p>
          <a:endParaRPr lang="en-US"/>
        </a:p>
      </dgm:t>
    </dgm:pt>
    <dgm:pt modelId="{5AA8D0E9-45AE-4BB6-9AA6-F0FA7C2EA67E}">
      <dgm:prSet phldrT="[Text]" custT="1"/>
      <dgm:spPr/>
      <dgm:t>
        <a:bodyPr/>
        <a:lstStyle/>
        <a:p>
          <a:r>
            <a:rPr lang="en-US" sz="2800" b="1" i="1" smtClean="0">
              <a:latin typeface="Calibri" panose="020F0502020204030204" pitchFamily="34" charset="0"/>
              <a:cs typeface="Calibri" panose="020F0502020204030204" pitchFamily="34" charset="0"/>
            </a:rPr>
            <a:t>L = p x l</a:t>
          </a:r>
          <a:endParaRPr lang="en-US" sz="2800" b="1" i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6C764A9-82C2-4887-B3CA-3459911300D5}" type="parTrans" cxnId="{06F561D2-4D3E-4B40-829E-88D42D82CC2F}">
      <dgm:prSet/>
      <dgm:spPr/>
      <dgm:t>
        <a:bodyPr/>
        <a:lstStyle/>
        <a:p>
          <a:endParaRPr lang="en-US"/>
        </a:p>
      </dgm:t>
    </dgm:pt>
    <dgm:pt modelId="{B438AF15-279E-4AA9-A7A3-04CE3A2D8C42}" type="sibTrans" cxnId="{06F561D2-4D3E-4B40-829E-88D42D82CC2F}">
      <dgm:prSet/>
      <dgm:spPr/>
      <dgm:t>
        <a:bodyPr/>
        <a:lstStyle/>
        <a:p>
          <a:endParaRPr lang="en-US"/>
        </a:p>
      </dgm:t>
    </dgm:pt>
    <dgm:pt modelId="{702D03E1-394C-43BE-B09F-D7B9B1258930}">
      <dgm:prSet phldrT="[Text]" custT="1"/>
      <dgm:spPr/>
      <dgm:t>
        <a:bodyPr/>
        <a:lstStyle/>
        <a:p>
          <a:r>
            <a:rPr lang="en-US" sz="2800" b="1" smtClean="0">
              <a:latin typeface="Calibri" panose="020F0502020204030204" pitchFamily="34" charset="0"/>
              <a:cs typeface="Calibri" panose="020F0502020204030204" pitchFamily="34" charset="0"/>
            </a:rPr>
            <a:t>Volume</a:t>
          </a:r>
          <a:endParaRPr lang="en-US" sz="28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5CA9C83-0983-4144-900C-3CE65DE93BB2}" type="parTrans" cxnId="{E77EC414-BB54-4416-9FCC-26F372224E19}">
      <dgm:prSet/>
      <dgm:spPr/>
      <dgm:t>
        <a:bodyPr/>
        <a:lstStyle/>
        <a:p>
          <a:endParaRPr lang="en-US"/>
        </a:p>
      </dgm:t>
    </dgm:pt>
    <dgm:pt modelId="{8E9A408B-52D6-42A6-9118-DFF2192123FA}" type="sibTrans" cxnId="{E77EC414-BB54-4416-9FCC-26F372224E19}">
      <dgm:prSet/>
      <dgm:spPr/>
      <dgm:t>
        <a:bodyPr/>
        <a:lstStyle/>
        <a:p>
          <a:endParaRPr lang="en-US"/>
        </a:p>
      </dgm:t>
    </dgm:pt>
    <dgm:pt modelId="{A1A4C20D-53DE-4622-ADC4-102D1F63E612}">
      <dgm:prSet phldrT="[Text]" custT="1"/>
      <dgm:spPr/>
      <dgm:t>
        <a:bodyPr/>
        <a:lstStyle/>
        <a:p>
          <a:r>
            <a:rPr lang="en-US" sz="2400" b="1" smtClean="0">
              <a:latin typeface="Calibri" panose="020F0502020204030204" pitchFamily="34" charset="0"/>
              <a:cs typeface="Calibri" panose="020F0502020204030204" pitchFamily="34" charset="0"/>
            </a:rPr>
            <a:t>V = sisi x sisi x sisi</a:t>
          </a:r>
          <a:endParaRPr lang="en-US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AD5D180-B173-4EBE-B180-B105EA373F58}" type="parTrans" cxnId="{4152D0EB-AADF-493D-9260-4EA3EB5ED626}">
      <dgm:prSet/>
      <dgm:spPr/>
      <dgm:t>
        <a:bodyPr/>
        <a:lstStyle/>
        <a:p>
          <a:endParaRPr lang="en-US"/>
        </a:p>
      </dgm:t>
    </dgm:pt>
    <dgm:pt modelId="{54D57DB7-31E3-4BD2-9D28-7CFD1AD1CB03}" type="sibTrans" cxnId="{4152D0EB-AADF-493D-9260-4EA3EB5ED626}">
      <dgm:prSet/>
      <dgm:spPr/>
      <dgm:t>
        <a:bodyPr/>
        <a:lstStyle/>
        <a:p>
          <a:endParaRPr lang="en-US"/>
        </a:p>
      </dgm:t>
    </dgm:pt>
    <dgm:pt modelId="{2FBA4635-5EA1-4C7D-A11C-49658DA77CC3}">
      <dgm:prSet phldrT="[Text]" custT="1"/>
      <dgm:spPr/>
      <dgm:t>
        <a:bodyPr/>
        <a:lstStyle/>
        <a:p>
          <a:r>
            <a:rPr lang="en-US" sz="2800" b="1" smtClean="0">
              <a:latin typeface="Calibri" panose="020F0502020204030204" pitchFamily="34" charset="0"/>
              <a:cs typeface="Calibri" panose="020F0502020204030204" pitchFamily="34" charset="0"/>
            </a:rPr>
            <a:t>Berat</a:t>
          </a:r>
          <a:endParaRPr lang="en-US" sz="28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42EB642-5E9E-4CEA-BDA7-99AAEEA4889C}" type="parTrans" cxnId="{FF467972-4BB7-47F3-9360-0740796397C7}">
      <dgm:prSet/>
      <dgm:spPr/>
      <dgm:t>
        <a:bodyPr/>
        <a:lstStyle/>
        <a:p>
          <a:endParaRPr lang="en-US"/>
        </a:p>
      </dgm:t>
    </dgm:pt>
    <dgm:pt modelId="{96B0D3BC-8622-40BA-B0D6-DC885379F83D}" type="sibTrans" cxnId="{FF467972-4BB7-47F3-9360-0740796397C7}">
      <dgm:prSet/>
      <dgm:spPr/>
      <dgm:t>
        <a:bodyPr/>
        <a:lstStyle/>
        <a:p>
          <a:endParaRPr lang="en-US"/>
        </a:p>
      </dgm:t>
    </dgm:pt>
    <dgm:pt modelId="{956ABA5E-D0E0-429F-95C6-F1F95F015AA3}">
      <dgm:prSet phldrT="[Text]" custT="1"/>
      <dgm:spPr/>
      <dgm:t>
        <a:bodyPr/>
        <a:lstStyle/>
        <a:p>
          <a:r>
            <a:rPr lang="en-US" sz="2400" b="1" smtClean="0">
              <a:latin typeface="Calibri" panose="020F0502020204030204" pitchFamily="34" charset="0"/>
              <a:cs typeface="Calibri" panose="020F0502020204030204" pitchFamily="34" charset="0"/>
            </a:rPr>
            <a:t>W = m x g</a:t>
          </a:r>
          <a:endParaRPr lang="en-US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74B5203-8973-434F-8B5C-8F687A5125DB}" type="parTrans" cxnId="{ACC3DF56-A990-452D-8D4C-A0DD92526C26}">
      <dgm:prSet/>
      <dgm:spPr/>
      <dgm:t>
        <a:bodyPr/>
        <a:lstStyle/>
        <a:p>
          <a:endParaRPr lang="en-US"/>
        </a:p>
      </dgm:t>
    </dgm:pt>
    <dgm:pt modelId="{5274340C-19FD-4E89-AAA4-F250F7561236}" type="sibTrans" cxnId="{ACC3DF56-A990-452D-8D4C-A0DD92526C26}">
      <dgm:prSet/>
      <dgm:spPr/>
      <dgm:t>
        <a:bodyPr/>
        <a:lstStyle/>
        <a:p>
          <a:endParaRPr lang="en-US"/>
        </a:p>
      </dgm:t>
    </dgm:pt>
    <dgm:pt modelId="{0FF0AF89-632B-46EC-B746-2A5637D6463C}">
      <dgm:prSet phldrT="[Text]" custT="1"/>
      <dgm:spPr/>
      <dgm:t>
        <a:bodyPr/>
        <a:lstStyle/>
        <a:p>
          <a:r>
            <a:rPr lang="en-US" sz="2800" b="1" smtClean="0">
              <a:latin typeface="Calibri" panose="020F0502020204030204" pitchFamily="34" charset="0"/>
              <a:cs typeface="Calibri" panose="020F0502020204030204" pitchFamily="34" charset="0"/>
            </a:rPr>
            <a:t>Gaya </a:t>
          </a:r>
          <a:endParaRPr lang="en-US" sz="28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83F6F91-A98F-4DE4-8A02-493C35402684}" type="parTrans" cxnId="{23D50F95-96E8-4037-9272-67029A9EAA00}">
      <dgm:prSet/>
      <dgm:spPr/>
      <dgm:t>
        <a:bodyPr/>
        <a:lstStyle/>
        <a:p>
          <a:endParaRPr lang="en-US"/>
        </a:p>
      </dgm:t>
    </dgm:pt>
    <dgm:pt modelId="{78CA1E92-217B-4D65-A491-67C55FCAFBC1}" type="sibTrans" cxnId="{23D50F95-96E8-4037-9272-67029A9EAA00}">
      <dgm:prSet/>
      <dgm:spPr/>
      <dgm:t>
        <a:bodyPr/>
        <a:lstStyle/>
        <a:p>
          <a:endParaRPr lang="en-US"/>
        </a:p>
      </dgm:t>
    </dgm:pt>
    <dgm:pt modelId="{7ED4B0C1-223C-4759-9228-BF0DE175C119}">
      <dgm:prSet phldrT="[Text]" custT="1"/>
      <dgm:spPr/>
      <dgm:t>
        <a:bodyPr/>
        <a:lstStyle/>
        <a:p>
          <a:r>
            <a:rPr lang="en-US" sz="2400" b="1" smtClean="0">
              <a:latin typeface="Calibri" panose="020F0502020204030204" pitchFamily="34" charset="0"/>
              <a:cs typeface="Calibri" panose="020F0502020204030204" pitchFamily="34" charset="0"/>
            </a:rPr>
            <a:t>F = m x a</a:t>
          </a:r>
          <a:endParaRPr lang="en-US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8010C9D-FA95-4ED9-AB67-ABF813876673}" type="parTrans" cxnId="{5EC87A37-50BB-4526-BDC1-F29F4CD0A36B}">
      <dgm:prSet/>
      <dgm:spPr/>
      <dgm:t>
        <a:bodyPr/>
        <a:lstStyle/>
        <a:p>
          <a:endParaRPr lang="en-US"/>
        </a:p>
      </dgm:t>
    </dgm:pt>
    <dgm:pt modelId="{1AF0A855-CCFF-4C1A-8A7D-722A17619A0D}" type="sibTrans" cxnId="{5EC87A37-50BB-4526-BDC1-F29F4CD0A36B}">
      <dgm:prSet/>
      <dgm:spPr/>
      <dgm:t>
        <a:bodyPr/>
        <a:lstStyle/>
        <a:p>
          <a:endParaRPr lang="en-US"/>
        </a:p>
      </dgm:t>
    </dgm:pt>
    <dgm:pt modelId="{7DDBF506-175C-4CAE-A5A4-8963BE8DC02B}">
      <dgm:prSet phldrT="[Text]" custT="1"/>
      <dgm:spPr/>
      <dgm:t>
        <a:bodyPr/>
        <a:lstStyle/>
        <a:p>
          <a:r>
            <a:rPr lang="en-US" sz="2400" b="1" smtClean="0">
              <a:latin typeface="Calibri" panose="020F0502020204030204" pitchFamily="34" charset="0"/>
              <a:cs typeface="Calibri" panose="020F0502020204030204" pitchFamily="34" charset="0"/>
            </a:rPr>
            <a:t>Massa Jenis </a:t>
          </a:r>
          <a:endParaRPr lang="en-US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255A353-5A0E-4B8E-803E-2DDF4D239786}" type="parTrans" cxnId="{492D0B47-7A63-4E75-BC30-230FBBFB740E}">
      <dgm:prSet/>
      <dgm:spPr/>
      <dgm:t>
        <a:bodyPr/>
        <a:lstStyle/>
        <a:p>
          <a:endParaRPr lang="en-US"/>
        </a:p>
      </dgm:t>
    </dgm:pt>
    <dgm:pt modelId="{3E8BB86C-1EFE-4453-8126-53D639D8E1E0}" type="sibTrans" cxnId="{492D0B47-7A63-4E75-BC30-230FBBFB740E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 xmlns:a14="http://schemas.microsoft.com/office/drawing/2010/main">
      <mc:Choice Requires="a14">
        <dgm:pt modelId="{3BE3E134-2927-4BCC-AADE-30BA43073D84}">
          <dgm:prSet phldrT="[Text]" custT="1"/>
          <dgm:spPr/>
          <dgm:t>
            <a:bodyPr/>
            <a:lstStyle/>
            <a:p>
              <a:pPr>
                <a:buFont typeface="Arial" panose="020B0604020202020204" pitchFamily="34" charset="0"/>
                <a:buChar char="•"/>
              </a:pPr>
              <a14:m>
                <m:oMath xmlns:m="http://schemas.openxmlformats.org/officeDocument/2006/math">
                  <m:r>
                    <m:rPr>
                      <m:nor/>
                    </m:rPr>
                    <a:rPr lang="el-GR" sz="2400" b="1" i="1" dirty="0" smtClean="0"/>
                    <m:t>ρ</m:t>
                  </m:r>
                  <m:r>
                    <a:rPr lang="en-US" sz="2400" b="1" i="1" dirty="0" smtClean="0">
                      <a:latin typeface="Cambria Math"/>
                    </a:rPr>
                    <m:t>=</m:t>
                  </m:r>
                  <m:f>
                    <m:fPr>
                      <m:ctrlPr>
                        <a:rPr lang="en-US" sz="2400" b="1" i="1" smtClean="0">
                          <a:latin typeface="Cambria Math" panose="02040503050406030204" pitchFamily="18" charset="0"/>
                        </a:rPr>
                      </m:ctrlPr>
                    </m:fPr>
                    <m:num>
                      <m:r>
                        <a:rPr lang="en-US" sz="2400" b="1" i="1" smtClean="0">
                          <a:latin typeface="Cambria Math"/>
                        </a:rPr>
                        <m:t>𝒎</m:t>
                      </m:r>
                    </m:num>
                    <m:den>
                      <m:r>
                        <a:rPr lang="en-US" sz="2400" b="1" i="1" smtClean="0">
                          <a:latin typeface="Cambria Math"/>
                        </a:rPr>
                        <m:t>𝒗</m:t>
                      </m:r>
                    </m:den>
                  </m:f>
                </m:oMath>
              </a14:m>
              <a:r>
                <a:rPr lang="en-US" sz="2400" b="1" i="1" dirty="0"/>
                <a:t> </a:t>
              </a:r>
              <a:endParaRPr lang="en-US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dgm:t>
        </dgm:pt>
      </mc:Choice>
      <mc:Fallback xmlns="">
        <dgm:pt modelId="{3BE3E134-2927-4BCC-AADE-30BA43073D84}">
          <dgm:prSet phldrT="[Text]" custT="1"/>
          <dgm:spPr/>
          <dgm:t>
            <a:bodyPr/>
            <a:lstStyle/>
            <a:p>
              <a:pPr>
                <a:buFont typeface="Arial" panose="020B0604020202020204" pitchFamily="34" charset="0"/>
                <a:buChar char="•"/>
              </a:pPr>
              <a:r>
                <a:rPr lang="el-GR" sz="2400" b="1" i="0" dirty="0" smtClean="0">
                  <a:latin typeface="Cambria Math"/>
                </a:rPr>
                <a:t>"ρ</a:t>
              </a:r>
              <a:r>
                <a:rPr lang="en-US" sz="2400" b="1" i="0" dirty="0" smtClean="0">
                  <a:latin typeface="Cambria Math"/>
                </a:rPr>
                <a:t>"</a:t>
              </a:r>
              <a:r>
                <a:rPr lang="en-US" sz="2400" b="1" i="0" dirty="0" smtClean="0">
                  <a:latin typeface="Cambria Math"/>
                </a:rPr>
                <a:t>=</a:t>
              </a:r>
              <a:r>
                <a:rPr lang="en-US" sz="2400" b="1" i="0" smtClean="0">
                  <a:latin typeface="Cambria Math"/>
                </a:rPr>
                <a:t>𝒎/𝒗</a:t>
              </a:r>
              <a:r>
                <a:rPr lang="en-US" sz="2400" b="1" i="1" dirty="0"/>
                <a:t> </a:t>
              </a:r>
              <a:endParaRPr lang="en-US" sz="2400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dgm:t>
        </dgm:pt>
      </mc:Fallback>
    </mc:AlternateContent>
    <dgm:pt modelId="{F1AA17D1-29E4-4A04-8665-0A0AA608B38E}" type="parTrans" cxnId="{0BC5FD47-F9B8-4C0D-8D1D-76517F513B77}">
      <dgm:prSet/>
      <dgm:spPr/>
      <dgm:t>
        <a:bodyPr/>
        <a:lstStyle/>
        <a:p>
          <a:endParaRPr lang="en-US"/>
        </a:p>
      </dgm:t>
    </dgm:pt>
    <dgm:pt modelId="{259019C6-77AB-4BF4-89AF-3DEBB1AF6A8C}" type="sibTrans" cxnId="{0BC5FD47-F9B8-4C0D-8D1D-76517F513B77}">
      <dgm:prSet/>
      <dgm:spPr/>
      <dgm:t>
        <a:bodyPr/>
        <a:lstStyle/>
        <a:p>
          <a:endParaRPr lang="en-US"/>
        </a:p>
      </dgm:t>
    </dgm:pt>
    <dgm:pt modelId="{532143F1-7E9B-434E-987E-EDD174F7EA5E}" type="pres">
      <dgm:prSet presAssocID="{1F77D758-B2EF-4A3C-8EA9-7A06C2742E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198FFF3-09E1-43F9-B7F0-F7E57804B1D6}" type="pres">
      <dgm:prSet presAssocID="{BDA4FA14-960D-4DBA-88A8-E6E5D3FFC415}" presName="linNode" presStyleCnt="0"/>
      <dgm:spPr/>
      <dgm:t>
        <a:bodyPr/>
        <a:lstStyle/>
        <a:p>
          <a:endParaRPr lang="en-US"/>
        </a:p>
      </dgm:t>
    </dgm:pt>
    <dgm:pt modelId="{67E7BCB1-0B99-4E0E-8CC8-083B4A6F19AD}" type="pres">
      <dgm:prSet presAssocID="{BDA4FA14-960D-4DBA-88A8-E6E5D3FFC415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254B11-A038-4E32-A48C-9D729AAA7D6D}" type="pres">
      <dgm:prSet presAssocID="{BDA4FA14-960D-4DBA-88A8-E6E5D3FFC415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AD2C1-82BD-4F1B-B296-867D45C50943}" type="pres">
      <dgm:prSet presAssocID="{D12DE915-0816-47B0-9726-C3154C5C2758}" presName="sp" presStyleCnt="0"/>
      <dgm:spPr/>
      <dgm:t>
        <a:bodyPr/>
        <a:lstStyle/>
        <a:p>
          <a:endParaRPr lang="en-US"/>
        </a:p>
      </dgm:t>
    </dgm:pt>
    <dgm:pt modelId="{17661A3C-6708-4D20-8F86-8EAB14B03F46}" type="pres">
      <dgm:prSet presAssocID="{702D03E1-394C-43BE-B09F-D7B9B1258930}" presName="linNode" presStyleCnt="0"/>
      <dgm:spPr/>
      <dgm:t>
        <a:bodyPr/>
        <a:lstStyle/>
        <a:p>
          <a:endParaRPr lang="en-US"/>
        </a:p>
      </dgm:t>
    </dgm:pt>
    <dgm:pt modelId="{1C9E1BD6-DA72-4884-9C76-1A5BB911CBFE}" type="pres">
      <dgm:prSet presAssocID="{702D03E1-394C-43BE-B09F-D7B9B1258930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003B28-C05A-44C8-ACE7-3888DE9BCCE5}" type="pres">
      <dgm:prSet presAssocID="{702D03E1-394C-43BE-B09F-D7B9B1258930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FA9C1F-6C39-4AF6-9AB5-9674142FD13E}" type="pres">
      <dgm:prSet presAssocID="{8E9A408B-52D6-42A6-9118-DFF2192123FA}" presName="sp" presStyleCnt="0"/>
      <dgm:spPr/>
      <dgm:t>
        <a:bodyPr/>
        <a:lstStyle/>
        <a:p>
          <a:endParaRPr lang="en-US"/>
        </a:p>
      </dgm:t>
    </dgm:pt>
    <dgm:pt modelId="{75C40336-A751-4860-ABBF-19555F66C94D}" type="pres">
      <dgm:prSet presAssocID="{2FBA4635-5EA1-4C7D-A11C-49658DA77CC3}" presName="linNode" presStyleCnt="0"/>
      <dgm:spPr/>
      <dgm:t>
        <a:bodyPr/>
        <a:lstStyle/>
        <a:p>
          <a:endParaRPr lang="en-US"/>
        </a:p>
      </dgm:t>
    </dgm:pt>
    <dgm:pt modelId="{5D62349A-47F7-4CBD-8D28-FC10117BF57E}" type="pres">
      <dgm:prSet presAssocID="{2FBA4635-5EA1-4C7D-A11C-49658DA77CC3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C4B3E7-977A-48C9-803B-B08210613770}" type="pres">
      <dgm:prSet presAssocID="{2FBA4635-5EA1-4C7D-A11C-49658DA77CC3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E1A8A-52CA-4E6C-8E53-0F4309F18ADB}" type="pres">
      <dgm:prSet presAssocID="{96B0D3BC-8622-40BA-B0D6-DC885379F83D}" presName="sp" presStyleCnt="0"/>
      <dgm:spPr/>
      <dgm:t>
        <a:bodyPr/>
        <a:lstStyle/>
        <a:p>
          <a:endParaRPr lang="en-US"/>
        </a:p>
      </dgm:t>
    </dgm:pt>
    <dgm:pt modelId="{17AD256B-28E3-48DE-ACE2-2B37C3B941DA}" type="pres">
      <dgm:prSet presAssocID="{0FF0AF89-632B-46EC-B746-2A5637D6463C}" presName="linNode" presStyleCnt="0"/>
      <dgm:spPr/>
      <dgm:t>
        <a:bodyPr/>
        <a:lstStyle/>
        <a:p>
          <a:endParaRPr lang="en-US"/>
        </a:p>
      </dgm:t>
    </dgm:pt>
    <dgm:pt modelId="{3B593E8F-E0DE-4BE0-9E8B-94E2BD857F0E}" type="pres">
      <dgm:prSet presAssocID="{0FF0AF89-632B-46EC-B746-2A5637D6463C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07D670-5EB5-4A27-AC87-74A11806A84C}" type="pres">
      <dgm:prSet presAssocID="{0FF0AF89-632B-46EC-B746-2A5637D6463C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F60536-65CE-4BCE-98A1-FF49E9F38DB1}" type="pres">
      <dgm:prSet presAssocID="{78CA1E92-217B-4D65-A491-67C55FCAFBC1}" presName="sp" presStyleCnt="0"/>
      <dgm:spPr/>
      <dgm:t>
        <a:bodyPr/>
        <a:lstStyle/>
        <a:p>
          <a:endParaRPr lang="en-US"/>
        </a:p>
      </dgm:t>
    </dgm:pt>
    <dgm:pt modelId="{17B75318-BFB3-47D4-B58C-ED0D2E31B475}" type="pres">
      <dgm:prSet presAssocID="{7DDBF506-175C-4CAE-A5A4-8963BE8DC02B}" presName="linNode" presStyleCnt="0"/>
      <dgm:spPr/>
      <dgm:t>
        <a:bodyPr/>
        <a:lstStyle/>
        <a:p>
          <a:endParaRPr lang="en-US"/>
        </a:p>
      </dgm:t>
    </dgm:pt>
    <dgm:pt modelId="{77A95551-3206-4B8D-9457-2AEC600ED96B}" type="pres">
      <dgm:prSet presAssocID="{7DDBF506-175C-4CAE-A5A4-8963BE8DC02B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6B9A68-9BD8-4A2C-8C9A-7263C2113919}" type="pres">
      <dgm:prSet presAssocID="{7DDBF506-175C-4CAE-A5A4-8963BE8DC02B}" presName="descendantText" presStyleLbl="alignAccFollowNode1" presStyleIdx="4" presStyleCnt="5" custScaleY="1257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561D2-4D3E-4B40-829E-88D42D82CC2F}" srcId="{BDA4FA14-960D-4DBA-88A8-E6E5D3FFC415}" destId="{5AA8D0E9-45AE-4BB6-9AA6-F0FA7C2EA67E}" srcOrd="0" destOrd="0" parTransId="{36C764A9-82C2-4887-B3CA-3459911300D5}" sibTransId="{B438AF15-279E-4AA9-A7A3-04CE3A2D8C42}"/>
    <dgm:cxn modelId="{23D50F95-96E8-4037-9272-67029A9EAA00}" srcId="{1F77D758-B2EF-4A3C-8EA9-7A06C2742E3F}" destId="{0FF0AF89-632B-46EC-B746-2A5637D6463C}" srcOrd="3" destOrd="0" parTransId="{183F6F91-A98F-4DE4-8A02-493C35402684}" sibTransId="{78CA1E92-217B-4D65-A491-67C55FCAFBC1}"/>
    <dgm:cxn modelId="{FF467972-4BB7-47F3-9360-0740796397C7}" srcId="{1F77D758-B2EF-4A3C-8EA9-7A06C2742E3F}" destId="{2FBA4635-5EA1-4C7D-A11C-49658DA77CC3}" srcOrd="2" destOrd="0" parTransId="{C42EB642-5E9E-4CEA-BDA7-99AAEEA4889C}" sibTransId="{96B0D3BC-8622-40BA-B0D6-DC885379F83D}"/>
    <dgm:cxn modelId="{E77EC414-BB54-4416-9FCC-26F372224E19}" srcId="{1F77D758-B2EF-4A3C-8EA9-7A06C2742E3F}" destId="{702D03E1-394C-43BE-B09F-D7B9B1258930}" srcOrd="1" destOrd="0" parTransId="{25CA9C83-0983-4144-900C-3CE65DE93BB2}" sibTransId="{8E9A408B-52D6-42A6-9118-DFF2192123FA}"/>
    <dgm:cxn modelId="{D0C8647A-6324-4C65-B764-038CAEDE6F54}" type="presOf" srcId="{BDA4FA14-960D-4DBA-88A8-E6E5D3FFC415}" destId="{67E7BCB1-0B99-4E0E-8CC8-083B4A6F19AD}" srcOrd="0" destOrd="0" presId="urn:microsoft.com/office/officeart/2005/8/layout/vList5"/>
    <dgm:cxn modelId="{0BC5FD47-F9B8-4C0D-8D1D-76517F513B77}" srcId="{7DDBF506-175C-4CAE-A5A4-8963BE8DC02B}" destId="{3BE3E134-2927-4BCC-AADE-30BA43073D84}" srcOrd="0" destOrd="0" parTransId="{F1AA17D1-29E4-4A04-8665-0A0AA608B38E}" sibTransId="{259019C6-77AB-4BF4-89AF-3DEBB1AF6A8C}"/>
    <dgm:cxn modelId="{AAEA34C3-016A-4105-8824-D5928A0CDFED}" type="presOf" srcId="{7ED4B0C1-223C-4759-9228-BF0DE175C119}" destId="{7007D670-5EB5-4A27-AC87-74A11806A84C}" srcOrd="0" destOrd="0" presId="urn:microsoft.com/office/officeart/2005/8/layout/vList5"/>
    <dgm:cxn modelId="{4152D0EB-AADF-493D-9260-4EA3EB5ED626}" srcId="{702D03E1-394C-43BE-B09F-D7B9B1258930}" destId="{A1A4C20D-53DE-4622-ADC4-102D1F63E612}" srcOrd="0" destOrd="0" parTransId="{8AD5D180-B173-4EBE-B180-B105EA373F58}" sibTransId="{54D57DB7-31E3-4BD2-9D28-7CFD1AD1CB03}"/>
    <dgm:cxn modelId="{A435C257-0EF1-42FA-BBFF-13C54FB2A47E}" srcId="{1F77D758-B2EF-4A3C-8EA9-7A06C2742E3F}" destId="{BDA4FA14-960D-4DBA-88A8-E6E5D3FFC415}" srcOrd="0" destOrd="0" parTransId="{5E2F3D3F-C8D1-4A3D-B008-C10A43A32F94}" sibTransId="{D12DE915-0816-47B0-9726-C3154C5C2758}"/>
    <dgm:cxn modelId="{03CB4768-B407-451C-954D-7E6F20743BB1}" type="presOf" srcId="{1F77D758-B2EF-4A3C-8EA9-7A06C2742E3F}" destId="{532143F1-7E9B-434E-987E-EDD174F7EA5E}" srcOrd="0" destOrd="0" presId="urn:microsoft.com/office/officeart/2005/8/layout/vList5"/>
    <dgm:cxn modelId="{029F8DF2-C38C-4E7C-830D-7EC74EC6A80B}" type="presOf" srcId="{2FBA4635-5EA1-4C7D-A11C-49658DA77CC3}" destId="{5D62349A-47F7-4CBD-8D28-FC10117BF57E}" srcOrd="0" destOrd="0" presId="urn:microsoft.com/office/officeart/2005/8/layout/vList5"/>
    <dgm:cxn modelId="{5BC28EDB-9424-42F3-8FDC-811088FA0A16}" type="presOf" srcId="{3BE3E134-2927-4BCC-AADE-30BA43073D84}" destId="{126B9A68-9BD8-4A2C-8C9A-7263C2113919}" srcOrd="0" destOrd="0" presId="urn:microsoft.com/office/officeart/2005/8/layout/vList5"/>
    <dgm:cxn modelId="{0FE4B673-C329-40DC-B733-8FA61CBE4253}" type="presOf" srcId="{7DDBF506-175C-4CAE-A5A4-8963BE8DC02B}" destId="{77A95551-3206-4B8D-9457-2AEC600ED96B}" srcOrd="0" destOrd="0" presId="urn:microsoft.com/office/officeart/2005/8/layout/vList5"/>
    <dgm:cxn modelId="{5EC87A37-50BB-4526-BDC1-F29F4CD0A36B}" srcId="{0FF0AF89-632B-46EC-B746-2A5637D6463C}" destId="{7ED4B0C1-223C-4759-9228-BF0DE175C119}" srcOrd="0" destOrd="0" parTransId="{58010C9D-FA95-4ED9-AB67-ABF813876673}" sibTransId="{1AF0A855-CCFF-4C1A-8A7D-722A17619A0D}"/>
    <dgm:cxn modelId="{492D0B47-7A63-4E75-BC30-230FBBFB740E}" srcId="{1F77D758-B2EF-4A3C-8EA9-7A06C2742E3F}" destId="{7DDBF506-175C-4CAE-A5A4-8963BE8DC02B}" srcOrd="4" destOrd="0" parTransId="{3255A353-5A0E-4B8E-803E-2DDF4D239786}" sibTransId="{3E8BB86C-1EFE-4453-8126-53D639D8E1E0}"/>
    <dgm:cxn modelId="{ACC3DF56-A990-452D-8D4C-A0DD92526C26}" srcId="{2FBA4635-5EA1-4C7D-A11C-49658DA77CC3}" destId="{956ABA5E-D0E0-429F-95C6-F1F95F015AA3}" srcOrd="0" destOrd="0" parTransId="{B74B5203-8973-434F-8B5C-8F687A5125DB}" sibTransId="{5274340C-19FD-4E89-AAA4-F250F7561236}"/>
    <dgm:cxn modelId="{5D960510-405C-40E8-A5AD-1CE56FCF9ACE}" type="presOf" srcId="{5AA8D0E9-45AE-4BB6-9AA6-F0FA7C2EA67E}" destId="{BF254B11-A038-4E32-A48C-9D729AAA7D6D}" srcOrd="0" destOrd="0" presId="urn:microsoft.com/office/officeart/2005/8/layout/vList5"/>
    <dgm:cxn modelId="{D93D579B-35B9-441E-B98C-15C995B2DBA5}" type="presOf" srcId="{702D03E1-394C-43BE-B09F-D7B9B1258930}" destId="{1C9E1BD6-DA72-4884-9C76-1A5BB911CBFE}" srcOrd="0" destOrd="0" presId="urn:microsoft.com/office/officeart/2005/8/layout/vList5"/>
    <dgm:cxn modelId="{6AAFF6F7-F87F-4E01-BFAF-9A4F2424B08B}" type="presOf" srcId="{956ABA5E-D0E0-429F-95C6-F1F95F015AA3}" destId="{3EC4B3E7-977A-48C9-803B-B08210613770}" srcOrd="0" destOrd="0" presId="urn:microsoft.com/office/officeart/2005/8/layout/vList5"/>
    <dgm:cxn modelId="{766E55C4-6882-4853-9E0B-4D97EFBE6FAD}" type="presOf" srcId="{0FF0AF89-632B-46EC-B746-2A5637D6463C}" destId="{3B593E8F-E0DE-4BE0-9E8B-94E2BD857F0E}" srcOrd="0" destOrd="0" presId="urn:microsoft.com/office/officeart/2005/8/layout/vList5"/>
    <dgm:cxn modelId="{CB6C024A-01B9-4A86-BDC7-7733AF61490A}" type="presOf" srcId="{A1A4C20D-53DE-4622-ADC4-102D1F63E612}" destId="{55003B28-C05A-44C8-ACE7-3888DE9BCCE5}" srcOrd="0" destOrd="0" presId="urn:microsoft.com/office/officeart/2005/8/layout/vList5"/>
    <dgm:cxn modelId="{1248B200-7005-484E-9563-0AA07C42908B}" type="presParOf" srcId="{532143F1-7E9B-434E-987E-EDD174F7EA5E}" destId="{1198FFF3-09E1-43F9-B7F0-F7E57804B1D6}" srcOrd="0" destOrd="0" presId="urn:microsoft.com/office/officeart/2005/8/layout/vList5"/>
    <dgm:cxn modelId="{1A9D3501-C8EC-4378-A378-9FD3493C793E}" type="presParOf" srcId="{1198FFF3-09E1-43F9-B7F0-F7E57804B1D6}" destId="{67E7BCB1-0B99-4E0E-8CC8-083B4A6F19AD}" srcOrd="0" destOrd="0" presId="urn:microsoft.com/office/officeart/2005/8/layout/vList5"/>
    <dgm:cxn modelId="{E98912BD-805E-4324-BF1C-9BF2B24E4DDC}" type="presParOf" srcId="{1198FFF3-09E1-43F9-B7F0-F7E57804B1D6}" destId="{BF254B11-A038-4E32-A48C-9D729AAA7D6D}" srcOrd="1" destOrd="0" presId="urn:microsoft.com/office/officeart/2005/8/layout/vList5"/>
    <dgm:cxn modelId="{2B5B1B30-D947-44D3-ACD7-0C5104632427}" type="presParOf" srcId="{532143F1-7E9B-434E-987E-EDD174F7EA5E}" destId="{CC6AD2C1-82BD-4F1B-B296-867D45C50943}" srcOrd="1" destOrd="0" presId="urn:microsoft.com/office/officeart/2005/8/layout/vList5"/>
    <dgm:cxn modelId="{E1E62D99-3999-449F-B795-33380234C675}" type="presParOf" srcId="{532143F1-7E9B-434E-987E-EDD174F7EA5E}" destId="{17661A3C-6708-4D20-8F86-8EAB14B03F46}" srcOrd="2" destOrd="0" presId="urn:microsoft.com/office/officeart/2005/8/layout/vList5"/>
    <dgm:cxn modelId="{636DF02E-A4B0-4EE9-8638-7AAD8E218CB3}" type="presParOf" srcId="{17661A3C-6708-4D20-8F86-8EAB14B03F46}" destId="{1C9E1BD6-DA72-4884-9C76-1A5BB911CBFE}" srcOrd="0" destOrd="0" presId="urn:microsoft.com/office/officeart/2005/8/layout/vList5"/>
    <dgm:cxn modelId="{A2E6C5D7-F6D2-490C-86D4-67AB0C847BDA}" type="presParOf" srcId="{17661A3C-6708-4D20-8F86-8EAB14B03F46}" destId="{55003B28-C05A-44C8-ACE7-3888DE9BCCE5}" srcOrd="1" destOrd="0" presId="urn:microsoft.com/office/officeart/2005/8/layout/vList5"/>
    <dgm:cxn modelId="{A445ADD6-B2AD-4DAB-8C72-A369E2612AF5}" type="presParOf" srcId="{532143F1-7E9B-434E-987E-EDD174F7EA5E}" destId="{51FA9C1F-6C39-4AF6-9AB5-9674142FD13E}" srcOrd="3" destOrd="0" presId="urn:microsoft.com/office/officeart/2005/8/layout/vList5"/>
    <dgm:cxn modelId="{A91E92C2-9216-45A3-91D1-C6FC657BD818}" type="presParOf" srcId="{532143F1-7E9B-434E-987E-EDD174F7EA5E}" destId="{75C40336-A751-4860-ABBF-19555F66C94D}" srcOrd="4" destOrd="0" presId="urn:microsoft.com/office/officeart/2005/8/layout/vList5"/>
    <dgm:cxn modelId="{61BAD7DA-CD8F-4B4E-8D64-BD86DD17EACD}" type="presParOf" srcId="{75C40336-A751-4860-ABBF-19555F66C94D}" destId="{5D62349A-47F7-4CBD-8D28-FC10117BF57E}" srcOrd="0" destOrd="0" presId="urn:microsoft.com/office/officeart/2005/8/layout/vList5"/>
    <dgm:cxn modelId="{630D4554-5DC6-4EBE-817B-3826DFDB751F}" type="presParOf" srcId="{75C40336-A751-4860-ABBF-19555F66C94D}" destId="{3EC4B3E7-977A-48C9-803B-B08210613770}" srcOrd="1" destOrd="0" presId="urn:microsoft.com/office/officeart/2005/8/layout/vList5"/>
    <dgm:cxn modelId="{9C5E879B-77DC-4B4F-92BA-B9908B0A2EF6}" type="presParOf" srcId="{532143F1-7E9B-434E-987E-EDD174F7EA5E}" destId="{CEDE1A8A-52CA-4E6C-8E53-0F4309F18ADB}" srcOrd="5" destOrd="0" presId="urn:microsoft.com/office/officeart/2005/8/layout/vList5"/>
    <dgm:cxn modelId="{FD9BA0FE-BB56-4B47-8DEC-DA9CD781B9D3}" type="presParOf" srcId="{532143F1-7E9B-434E-987E-EDD174F7EA5E}" destId="{17AD256B-28E3-48DE-ACE2-2B37C3B941DA}" srcOrd="6" destOrd="0" presId="urn:microsoft.com/office/officeart/2005/8/layout/vList5"/>
    <dgm:cxn modelId="{8EBB1849-6D65-4A33-9F1E-F9E594194B2D}" type="presParOf" srcId="{17AD256B-28E3-48DE-ACE2-2B37C3B941DA}" destId="{3B593E8F-E0DE-4BE0-9E8B-94E2BD857F0E}" srcOrd="0" destOrd="0" presId="urn:microsoft.com/office/officeart/2005/8/layout/vList5"/>
    <dgm:cxn modelId="{DE08AED5-95B3-4D37-BAA9-0C6303C56D6C}" type="presParOf" srcId="{17AD256B-28E3-48DE-ACE2-2B37C3B941DA}" destId="{7007D670-5EB5-4A27-AC87-74A11806A84C}" srcOrd="1" destOrd="0" presId="urn:microsoft.com/office/officeart/2005/8/layout/vList5"/>
    <dgm:cxn modelId="{D637F791-263C-4A99-9F68-D9BDB82BF6CF}" type="presParOf" srcId="{532143F1-7E9B-434E-987E-EDD174F7EA5E}" destId="{82F60536-65CE-4BCE-98A1-FF49E9F38DB1}" srcOrd="7" destOrd="0" presId="urn:microsoft.com/office/officeart/2005/8/layout/vList5"/>
    <dgm:cxn modelId="{E94DFCFE-A83D-4F24-AD55-FDAC90FB5009}" type="presParOf" srcId="{532143F1-7E9B-434E-987E-EDD174F7EA5E}" destId="{17B75318-BFB3-47D4-B58C-ED0D2E31B475}" srcOrd="8" destOrd="0" presId="urn:microsoft.com/office/officeart/2005/8/layout/vList5"/>
    <dgm:cxn modelId="{D3969445-6BD7-4BF1-9F92-FB1A15128822}" type="presParOf" srcId="{17B75318-BFB3-47D4-B58C-ED0D2E31B475}" destId="{77A95551-3206-4B8D-9457-2AEC600ED96B}" srcOrd="0" destOrd="0" presId="urn:microsoft.com/office/officeart/2005/8/layout/vList5"/>
    <dgm:cxn modelId="{70C25D26-FC7D-4314-96A2-913F7610903D}" type="presParOf" srcId="{17B75318-BFB3-47D4-B58C-ED0D2E31B475}" destId="{126B9A68-9BD8-4A2C-8C9A-7263C211391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01D591-E606-402E-9D6C-D921A9A2E81F}" type="doc">
      <dgm:prSet loTypeId="urn:microsoft.com/office/officeart/2005/8/layout/vList2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1E833CF-1DCA-4D49-AA1C-0139EA71DF14}">
      <dgm:prSet phldrT="[Text]" custT="1"/>
      <dgm:spPr/>
      <dgm:t>
        <a:bodyPr/>
        <a:lstStyle/>
        <a:p>
          <a:r>
            <a:rPr lang="en-US" sz="2200" b="1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2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Luas Benda</a:t>
          </a:r>
        </a:p>
      </dgm:t>
    </dgm:pt>
    <dgm:pt modelId="{62E9F92D-722C-4B9F-A2C3-7AA22E86A21F}" type="parTrans" cxnId="{91E5204C-56AA-4FDB-AFDC-43A060D8254D}">
      <dgm:prSet/>
      <dgm:spPr/>
      <dgm:t>
        <a:bodyPr/>
        <a:lstStyle/>
        <a:p>
          <a:endParaRPr lang="en-US"/>
        </a:p>
      </dgm:t>
    </dgm:pt>
    <dgm:pt modelId="{42D56CCE-77D9-4435-8F88-92A877BC7885}" type="sibTrans" cxnId="{91E5204C-56AA-4FDB-AFDC-43A060D8254D}">
      <dgm:prSet/>
      <dgm:spPr/>
      <dgm:t>
        <a:bodyPr/>
        <a:lstStyle/>
        <a:p>
          <a:endParaRPr lang="en-US"/>
        </a:p>
      </dgm:t>
    </dgm:pt>
    <dgm:pt modelId="{945F7697-89DB-4698-9F5E-8A026B516A64}">
      <dgm:prSet phldrT="[Text]" custT="1"/>
      <dgm:spPr/>
      <dgm:t>
        <a:bodyPr/>
        <a:lstStyle/>
        <a:p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Misalnya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panjang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kertas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25 cm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dan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lebarnya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0 cm,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maka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luas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kertas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tersebut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yaitu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 </a:t>
          </a:r>
        </a:p>
      </dgm:t>
    </dgm:pt>
    <dgm:pt modelId="{6FF1C42F-FB58-45D2-A9D8-1B1F9347FEDB}" type="parTrans" cxnId="{E53A3B5E-442F-46C3-AB3F-DCBB74A8AD03}">
      <dgm:prSet/>
      <dgm:spPr/>
      <dgm:t>
        <a:bodyPr/>
        <a:lstStyle/>
        <a:p>
          <a:endParaRPr lang="en-US"/>
        </a:p>
      </dgm:t>
    </dgm:pt>
    <dgm:pt modelId="{83B7FB33-9E84-4035-AA6D-15EB35CD3E27}" type="sibTrans" cxnId="{E53A3B5E-442F-46C3-AB3F-DCBB74A8AD03}">
      <dgm:prSet/>
      <dgm:spPr/>
      <dgm:t>
        <a:bodyPr/>
        <a:lstStyle/>
        <a:p>
          <a:endParaRPr lang="en-US"/>
        </a:p>
      </dgm:t>
    </dgm:pt>
    <dgm:pt modelId="{BA4BD3FF-93EF-449B-B299-CE098E73C600}">
      <dgm:prSet phldrT="[Text]" custT="1"/>
      <dgm:spPr/>
      <dgm:t>
        <a:bodyPr/>
        <a:lstStyle/>
        <a:p>
          <a:r>
            <a:rPr lang="en-US" sz="2200" b="1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22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Volume Benda </a:t>
          </a:r>
          <a:r>
            <a:rPr lang="en-US" sz="2200" b="1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Padat</a:t>
          </a:r>
          <a:endParaRPr lang="en-US" sz="2200" b="1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70A686A-B7B0-4331-A9F3-F2BAE55EDC58}" type="parTrans" cxnId="{ADCB68B8-15C7-438F-B51F-F6357430AF86}">
      <dgm:prSet/>
      <dgm:spPr/>
      <dgm:t>
        <a:bodyPr/>
        <a:lstStyle/>
        <a:p>
          <a:endParaRPr lang="en-US"/>
        </a:p>
      </dgm:t>
    </dgm:pt>
    <dgm:pt modelId="{0B6FF617-6A81-45A9-A317-836A5D9CF519}" type="sibTrans" cxnId="{ADCB68B8-15C7-438F-B51F-F6357430AF86}">
      <dgm:prSet/>
      <dgm:spPr/>
      <dgm:t>
        <a:bodyPr/>
        <a:lstStyle/>
        <a:p>
          <a:endParaRPr lang="en-US"/>
        </a:p>
      </dgm:t>
    </dgm:pt>
    <dgm:pt modelId="{0664FD80-8135-42C6-B3A2-81EC0F1E371F}">
      <dgm:prSet phldrT="[Text]" custT="1"/>
      <dgm:spPr/>
      <dgm:t>
        <a:bodyPr/>
        <a:lstStyle/>
        <a:p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Diketahui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panjang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sebuah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balok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10 cm,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lebar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6 cm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dan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tinggi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4 cm.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berapakah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volume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balok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tersebut</a:t>
          </a:r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?</a:t>
          </a:r>
        </a:p>
      </dgm:t>
    </dgm:pt>
    <dgm:pt modelId="{BCCFC5B4-E569-4BF9-9432-1429D5A03E89}" type="parTrans" cxnId="{CB2BE387-6A5A-4F24-BA55-C85BE615C1E3}">
      <dgm:prSet/>
      <dgm:spPr/>
      <dgm:t>
        <a:bodyPr/>
        <a:lstStyle/>
        <a:p>
          <a:endParaRPr lang="en-US"/>
        </a:p>
      </dgm:t>
    </dgm:pt>
    <dgm:pt modelId="{941C218F-6F17-4A06-906C-DE38691109E7}" type="sibTrans" cxnId="{CB2BE387-6A5A-4F24-BA55-C85BE615C1E3}">
      <dgm:prSet/>
      <dgm:spPr/>
      <dgm:t>
        <a:bodyPr/>
        <a:lstStyle/>
        <a:p>
          <a:endParaRPr lang="en-US"/>
        </a:p>
      </dgm:t>
    </dgm:pt>
    <dgm:pt modelId="{F5247C9E-0062-407D-9D9E-429B9FB28585}">
      <dgm:prSet phldrT="[Text]" custT="1"/>
      <dgm:spPr/>
      <dgm:t>
        <a:bodyPr/>
        <a:lstStyle/>
        <a:p>
          <a:r>
            <a:rPr lang="en-US" sz="1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 = p x l = 25cm x 20cm= 500 cm</a:t>
          </a:r>
          <a:r>
            <a:rPr lang="en-US" sz="1800" b="1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3 </a:t>
          </a:r>
          <a:r>
            <a:rPr lang="en-US" sz="1800" b="1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= 5 x 10</a:t>
          </a:r>
          <a:r>
            <a:rPr lang="en-US" sz="1800" b="1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-2</a:t>
          </a:r>
          <a:r>
            <a:rPr lang="en-US" sz="1800" b="1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m</a:t>
          </a:r>
          <a:r>
            <a:rPr lang="en-US" sz="1800" b="1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2</a:t>
          </a:r>
        </a:p>
      </dgm:t>
    </dgm:pt>
    <dgm:pt modelId="{8ED90864-95CE-4E0D-B589-DF8945DD1FAD}" type="parTrans" cxnId="{205FAE52-0AA5-4318-99EF-1D5BCF0697F7}">
      <dgm:prSet/>
      <dgm:spPr/>
      <dgm:t>
        <a:bodyPr/>
        <a:lstStyle/>
        <a:p>
          <a:endParaRPr lang="en-US"/>
        </a:p>
      </dgm:t>
    </dgm:pt>
    <dgm:pt modelId="{7F6CC94A-C33C-4EB6-977D-CEE61DB39982}" type="sibTrans" cxnId="{205FAE52-0AA5-4318-99EF-1D5BCF0697F7}">
      <dgm:prSet/>
      <dgm:spPr/>
      <dgm:t>
        <a:bodyPr/>
        <a:lstStyle/>
        <a:p>
          <a:endParaRPr lang="en-US"/>
        </a:p>
      </dgm:t>
    </dgm:pt>
    <dgm:pt modelId="{27220808-6F72-4F09-B912-0A3B539B61CA}">
      <dgm:prSet phldrT="[Text]" custT="1"/>
      <dgm:spPr/>
      <dgm:t>
        <a:bodyPr/>
        <a:lstStyle/>
        <a:p>
          <a:r>
            <a:rPr lang="en-US" sz="1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V = p x l x t = 10 cm x 6cm x 4cm = 240cm</a:t>
          </a:r>
          <a:r>
            <a:rPr lang="en-US" sz="18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3</a:t>
          </a:r>
        </a:p>
      </dgm:t>
    </dgm:pt>
    <dgm:pt modelId="{C6889A30-9E0F-47AE-99CA-C804A172C635}" type="parTrans" cxnId="{262B36AA-404A-4337-9ADB-9F4505A319D6}">
      <dgm:prSet/>
      <dgm:spPr/>
      <dgm:t>
        <a:bodyPr/>
        <a:lstStyle/>
        <a:p>
          <a:endParaRPr lang="en-US"/>
        </a:p>
      </dgm:t>
    </dgm:pt>
    <dgm:pt modelId="{D892BAC2-7521-4C95-814D-831E69394D95}" type="sibTrans" cxnId="{262B36AA-404A-4337-9ADB-9F4505A319D6}">
      <dgm:prSet/>
      <dgm:spPr/>
      <dgm:t>
        <a:bodyPr/>
        <a:lstStyle/>
        <a:p>
          <a:endParaRPr lang="en-US"/>
        </a:p>
      </dgm:t>
    </dgm:pt>
    <dgm:pt modelId="{E4046251-C55F-42D4-8A20-573C2A90B8F6}">
      <dgm:prSet phldrT="[Text]" custT="1"/>
      <dgm:spPr/>
      <dgm:t>
        <a:bodyPr/>
        <a:lstStyle/>
        <a:p>
          <a:r>
            <a:rPr lang="en-US" sz="2200" b="1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2200" b="1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Volume </a:t>
          </a:r>
          <a:r>
            <a:rPr lang="en-US" sz="2200" b="1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Zat</a:t>
          </a:r>
          <a:r>
            <a:rPr lang="en-US" sz="2200" b="1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200" b="1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Cair</a:t>
          </a:r>
          <a:endParaRPr lang="en-US" sz="2200" b="1" baseline="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E98DE82-1548-4DF7-9087-9344D6654B94}" type="parTrans" cxnId="{2409FF23-1021-40F2-97F6-C48B4033ED99}">
      <dgm:prSet/>
      <dgm:spPr/>
      <dgm:t>
        <a:bodyPr/>
        <a:lstStyle/>
        <a:p>
          <a:endParaRPr lang="en-US"/>
        </a:p>
      </dgm:t>
    </dgm:pt>
    <dgm:pt modelId="{F56A39C0-0B07-49FD-B217-4313A3FDA9D9}" type="sibTrans" cxnId="{2409FF23-1021-40F2-97F6-C48B4033ED99}">
      <dgm:prSet/>
      <dgm:spPr/>
      <dgm:t>
        <a:bodyPr/>
        <a:lstStyle/>
        <a:p>
          <a:endParaRPr lang="en-US"/>
        </a:p>
      </dgm:t>
    </dgm:pt>
    <dgm:pt modelId="{D79B044E-FE07-45CC-A26A-93C6496FF558}">
      <dgm:prSet phldrT="[Text]" custT="1"/>
      <dgm:spPr/>
      <dgm:t>
        <a:bodyPr/>
        <a:lstStyle/>
        <a:p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Misalnya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dilakukan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pada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cairan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spiritus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.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Hasil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menunjukkan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volume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spiritus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sebesar</a:t>
          </a:r>
          <a:r>
            <a:rPr lang="en-US" sz="18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baseline="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30 mL</a:t>
          </a:r>
          <a:endParaRPr lang="en-US" sz="1800" baseline="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3E5C1EE-6307-4BB4-9E58-FA44684F8A1B}" type="parTrans" cxnId="{4C797522-0F24-44FA-A3B2-A5B70CEF7476}">
      <dgm:prSet/>
      <dgm:spPr/>
      <dgm:t>
        <a:bodyPr/>
        <a:lstStyle/>
        <a:p>
          <a:endParaRPr lang="en-US"/>
        </a:p>
      </dgm:t>
    </dgm:pt>
    <dgm:pt modelId="{337ECA2A-EE46-43DA-BD7E-584679C6463B}" type="sibTrans" cxnId="{4C797522-0F24-44FA-A3B2-A5B70CEF7476}">
      <dgm:prSet/>
      <dgm:spPr/>
      <dgm:t>
        <a:bodyPr/>
        <a:lstStyle/>
        <a:p>
          <a:endParaRPr lang="en-US"/>
        </a:p>
      </dgm:t>
    </dgm:pt>
    <dgm:pt modelId="{270C6467-1AC7-480B-87A4-C8855A08DA06}" type="pres">
      <dgm:prSet presAssocID="{3A01D591-E606-402E-9D6C-D921A9A2E8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26C5F9-510F-40AA-A473-75E4D332FA76}" type="pres">
      <dgm:prSet presAssocID="{11E833CF-1DCA-4D49-AA1C-0139EA71DF14}" presName="parentText" presStyleLbl="node1" presStyleIdx="0" presStyleCnt="3" custScaleX="50000" custScaleY="53869" custLinFactNeighborX="-25000" custLinFactNeighborY="954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1C6C65-FDA0-4D04-90AA-8A4AC4D870EB}" type="pres">
      <dgm:prSet presAssocID="{11E833CF-1DCA-4D49-AA1C-0139EA71DF14}" presName="childText" presStyleLbl="revTx" presStyleIdx="0" presStyleCnt="3" custLinFactNeighborX="-893" custLinFactNeighborY="96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A9585C-1CD5-419F-84E7-7C1111DE14DD}" type="pres">
      <dgm:prSet presAssocID="{BA4BD3FF-93EF-449B-B299-CE098E73C600}" presName="parentText" presStyleLbl="node1" presStyleIdx="1" presStyleCnt="3" custScaleX="55356" custScaleY="63568" custLinFactNeighborX="-22322" custLinFactNeighborY="-663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949D0D-2EEA-4B2C-AA70-FEE3857A4E0E}" type="pres">
      <dgm:prSet presAssocID="{BA4BD3FF-93EF-449B-B299-CE098E73C600}" presName="childText" presStyleLbl="revTx" presStyleIdx="1" presStyleCnt="3" custLinFactNeighborY="20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5DB436-2937-4EDB-9D5B-2D7E153C3A02}" type="pres">
      <dgm:prSet presAssocID="{E4046251-C55F-42D4-8A20-573C2A90B8F6}" presName="parentText" presStyleLbl="node1" presStyleIdx="2" presStyleCnt="3" custScaleX="53571" custScaleY="64398" custLinFactNeighborX="-24107" custLinFactNeighborY="-537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1FE4E69-7A45-451D-A8AB-B095E8A123EC}" type="pres">
      <dgm:prSet presAssocID="{E4046251-C55F-42D4-8A20-573C2A90B8F6}" presName="childText" presStyleLbl="revTx" presStyleIdx="2" presStyleCnt="3" custLinFactNeighborY="719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05FAE52-0AA5-4318-99EF-1D5BCF0697F7}" srcId="{11E833CF-1DCA-4D49-AA1C-0139EA71DF14}" destId="{F5247C9E-0062-407D-9D9E-429B9FB28585}" srcOrd="1" destOrd="0" parTransId="{8ED90864-95CE-4E0D-B589-DF8945DD1FAD}" sibTransId="{7F6CC94A-C33C-4EB6-977D-CEE61DB39982}"/>
    <dgm:cxn modelId="{1C315E0E-9340-4C57-86C1-02C7A9686E72}" type="presOf" srcId="{11E833CF-1DCA-4D49-AA1C-0139EA71DF14}" destId="{3326C5F9-510F-40AA-A473-75E4D332FA76}" srcOrd="0" destOrd="0" presId="urn:microsoft.com/office/officeart/2005/8/layout/vList2"/>
    <dgm:cxn modelId="{262B36AA-404A-4337-9ADB-9F4505A319D6}" srcId="{BA4BD3FF-93EF-449B-B299-CE098E73C600}" destId="{27220808-6F72-4F09-B912-0A3B539B61CA}" srcOrd="1" destOrd="0" parTransId="{C6889A30-9E0F-47AE-99CA-C804A172C635}" sibTransId="{D892BAC2-7521-4C95-814D-831E69394D95}"/>
    <dgm:cxn modelId="{D66E8DEE-E5B2-48B4-87CE-0D2222B56F67}" type="presOf" srcId="{3A01D591-E606-402E-9D6C-D921A9A2E81F}" destId="{270C6467-1AC7-480B-87A4-C8855A08DA06}" srcOrd="0" destOrd="0" presId="urn:microsoft.com/office/officeart/2005/8/layout/vList2"/>
    <dgm:cxn modelId="{4C797522-0F24-44FA-A3B2-A5B70CEF7476}" srcId="{E4046251-C55F-42D4-8A20-573C2A90B8F6}" destId="{D79B044E-FE07-45CC-A26A-93C6496FF558}" srcOrd="0" destOrd="0" parTransId="{D3E5C1EE-6307-4BB4-9E58-FA44684F8A1B}" sibTransId="{337ECA2A-EE46-43DA-BD7E-584679C6463B}"/>
    <dgm:cxn modelId="{DE1EED45-B5C0-4AE7-9A73-BCBFBA96464C}" type="presOf" srcId="{BA4BD3FF-93EF-449B-B299-CE098E73C600}" destId="{E5A9585C-1CD5-419F-84E7-7C1111DE14DD}" srcOrd="0" destOrd="0" presId="urn:microsoft.com/office/officeart/2005/8/layout/vList2"/>
    <dgm:cxn modelId="{54E8D7FF-B5D8-4B79-A995-C9C1CC6005E4}" type="presOf" srcId="{F5247C9E-0062-407D-9D9E-429B9FB28585}" destId="{9E1C6C65-FDA0-4D04-90AA-8A4AC4D870EB}" srcOrd="0" destOrd="1" presId="urn:microsoft.com/office/officeart/2005/8/layout/vList2"/>
    <dgm:cxn modelId="{ADCB68B8-15C7-438F-B51F-F6357430AF86}" srcId="{3A01D591-E606-402E-9D6C-D921A9A2E81F}" destId="{BA4BD3FF-93EF-449B-B299-CE098E73C600}" srcOrd="1" destOrd="0" parTransId="{770A686A-B7B0-4331-A9F3-F2BAE55EDC58}" sibTransId="{0B6FF617-6A81-45A9-A317-836A5D9CF519}"/>
    <dgm:cxn modelId="{CB2BE387-6A5A-4F24-BA55-C85BE615C1E3}" srcId="{BA4BD3FF-93EF-449B-B299-CE098E73C600}" destId="{0664FD80-8135-42C6-B3A2-81EC0F1E371F}" srcOrd="0" destOrd="0" parTransId="{BCCFC5B4-E569-4BF9-9432-1429D5A03E89}" sibTransId="{941C218F-6F17-4A06-906C-DE38691109E7}"/>
    <dgm:cxn modelId="{91E5204C-56AA-4FDB-AFDC-43A060D8254D}" srcId="{3A01D591-E606-402E-9D6C-D921A9A2E81F}" destId="{11E833CF-1DCA-4D49-AA1C-0139EA71DF14}" srcOrd="0" destOrd="0" parTransId="{62E9F92D-722C-4B9F-A2C3-7AA22E86A21F}" sibTransId="{42D56CCE-77D9-4435-8F88-92A877BC7885}"/>
    <dgm:cxn modelId="{E53A3B5E-442F-46C3-AB3F-DCBB74A8AD03}" srcId="{11E833CF-1DCA-4D49-AA1C-0139EA71DF14}" destId="{945F7697-89DB-4698-9F5E-8A026B516A64}" srcOrd="0" destOrd="0" parTransId="{6FF1C42F-FB58-45D2-A9D8-1B1F9347FEDB}" sibTransId="{83B7FB33-9E84-4035-AA6D-15EB35CD3E27}"/>
    <dgm:cxn modelId="{9D9CDC39-91E5-4D3D-8B52-6AC80F6BEEB8}" type="presOf" srcId="{D79B044E-FE07-45CC-A26A-93C6496FF558}" destId="{11FE4E69-7A45-451D-A8AB-B095E8A123EC}" srcOrd="0" destOrd="0" presId="urn:microsoft.com/office/officeart/2005/8/layout/vList2"/>
    <dgm:cxn modelId="{EFA9AF4E-2C26-4B25-BAAD-1A8A2366D434}" type="presOf" srcId="{945F7697-89DB-4698-9F5E-8A026B516A64}" destId="{9E1C6C65-FDA0-4D04-90AA-8A4AC4D870EB}" srcOrd="0" destOrd="0" presId="urn:microsoft.com/office/officeart/2005/8/layout/vList2"/>
    <dgm:cxn modelId="{F03D2F8C-662C-415C-ADE8-09BD8104A8C7}" type="presOf" srcId="{E4046251-C55F-42D4-8A20-573C2A90B8F6}" destId="{AB5DB436-2937-4EDB-9D5B-2D7E153C3A02}" srcOrd="0" destOrd="0" presId="urn:microsoft.com/office/officeart/2005/8/layout/vList2"/>
    <dgm:cxn modelId="{08CAA88D-4770-4BE5-9047-7DA3DB208F7D}" type="presOf" srcId="{27220808-6F72-4F09-B912-0A3B539B61CA}" destId="{52949D0D-2EEA-4B2C-AA70-FEE3857A4E0E}" srcOrd="0" destOrd="1" presId="urn:microsoft.com/office/officeart/2005/8/layout/vList2"/>
    <dgm:cxn modelId="{C074117E-085B-4389-93AF-8AD2DDD0C936}" type="presOf" srcId="{0664FD80-8135-42C6-B3A2-81EC0F1E371F}" destId="{52949D0D-2EEA-4B2C-AA70-FEE3857A4E0E}" srcOrd="0" destOrd="0" presId="urn:microsoft.com/office/officeart/2005/8/layout/vList2"/>
    <dgm:cxn modelId="{2409FF23-1021-40F2-97F6-C48B4033ED99}" srcId="{3A01D591-E606-402E-9D6C-D921A9A2E81F}" destId="{E4046251-C55F-42D4-8A20-573C2A90B8F6}" srcOrd="2" destOrd="0" parTransId="{BE98DE82-1548-4DF7-9087-9344D6654B94}" sibTransId="{F56A39C0-0B07-49FD-B217-4313A3FDA9D9}"/>
    <dgm:cxn modelId="{5C960CAF-9D15-4B94-9A93-57D1E5FC7D28}" type="presParOf" srcId="{270C6467-1AC7-480B-87A4-C8855A08DA06}" destId="{3326C5F9-510F-40AA-A473-75E4D332FA76}" srcOrd="0" destOrd="0" presId="urn:microsoft.com/office/officeart/2005/8/layout/vList2"/>
    <dgm:cxn modelId="{17D811E3-C4D6-4852-8589-DBB930D0C3FA}" type="presParOf" srcId="{270C6467-1AC7-480B-87A4-C8855A08DA06}" destId="{9E1C6C65-FDA0-4D04-90AA-8A4AC4D870EB}" srcOrd="1" destOrd="0" presId="urn:microsoft.com/office/officeart/2005/8/layout/vList2"/>
    <dgm:cxn modelId="{D387E2C5-8034-4449-AF98-EF942F67879A}" type="presParOf" srcId="{270C6467-1AC7-480B-87A4-C8855A08DA06}" destId="{E5A9585C-1CD5-419F-84E7-7C1111DE14DD}" srcOrd="2" destOrd="0" presId="urn:microsoft.com/office/officeart/2005/8/layout/vList2"/>
    <dgm:cxn modelId="{E4B899E5-2B5F-45EF-BF75-615D9375EAE8}" type="presParOf" srcId="{270C6467-1AC7-480B-87A4-C8855A08DA06}" destId="{52949D0D-2EEA-4B2C-AA70-FEE3857A4E0E}" srcOrd="3" destOrd="0" presId="urn:microsoft.com/office/officeart/2005/8/layout/vList2"/>
    <dgm:cxn modelId="{AF5F5BFC-E4AC-47E6-92E9-C06FBE3CF7A9}" type="presParOf" srcId="{270C6467-1AC7-480B-87A4-C8855A08DA06}" destId="{AB5DB436-2937-4EDB-9D5B-2D7E153C3A02}" srcOrd="4" destOrd="0" presId="urn:microsoft.com/office/officeart/2005/8/layout/vList2"/>
    <dgm:cxn modelId="{92457D9D-CFB2-4985-A717-C2BC5CC4F76C}" type="presParOf" srcId="{270C6467-1AC7-480B-87A4-C8855A08DA06}" destId="{11FE4E69-7A45-451D-A8AB-B095E8A123EC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F77D758-B2EF-4A3C-8EA9-7A06C2742E3F}" type="doc">
      <dgm:prSet loTypeId="urn:microsoft.com/office/officeart/2005/8/layout/vList5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BDA4FA14-960D-4DBA-88A8-E6E5D3FFC415}">
      <dgm:prSet phldrT="[Text]" custT="1"/>
      <dgm:spPr/>
      <dgm:t>
        <a:bodyPr/>
        <a:lstStyle/>
        <a:p>
          <a:r>
            <a:rPr lang="en-US" sz="3200" b="1" dirty="0" err="1" smtClean="0">
              <a:latin typeface="Calibri" panose="020F0502020204030204" pitchFamily="34" charset="0"/>
              <a:cs typeface="Calibri" panose="020F0502020204030204" pitchFamily="34" charset="0"/>
            </a:rPr>
            <a:t>Luas</a:t>
          </a:r>
          <a:endParaRPr lang="en-US" sz="32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E2F3D3F-C8D1-4A3D-B008-C10A43A32F94}" type="parTrans" cxnId="{A435C257-0EF1-42FA-BBFF-13C54FB2A47E}">
      <dgm:prSet/>
      <dgm:spPr/>
      <dgm:t>
        <a:bodyPr/>
        <a:lstStyle/>
        <a:p>
          <a:endParaRPr lang="en-US"/>
        </a:p>
      </dgm:t>
    </dgm:pt>
    <dgm:pt modelId="{D12DE915-0816-47B0-9726-C3154C5C2758}" type="sibTrans" cxnId="{A435C257-0EF1-42FA-BBFF-13C54FB2A47E}">
      <dgm:prSet/>
      <dgm:spPr/>
      <dgm:t>
        <a:bodyPr/>
        <a:lstStyle/>
        <a:p>
          <a:endParaRPr lang="en-US"/>
        </a:p>
      </dgm:t>
    </dgm:pt>
    <dgm:pt modelId="{5AA8D0E9-45AE-4BB6-9AA6-F0FA7C2EA67E}">
      <dgm:prSet phldrT="[Text]" custT="1"/>
      <dgm:spPr/>
      <dgm:t>
        <a:bodyPr/>
        <a:lstStyle/>
        <a:p>
          <a:r>
            <a:rPr lang="en-US" sz="2800" b="1" i="1" smtClean="0">
              <a:latin typeface="Calibri" panose="020F0502020204030204" pitchFamily="34" charset="0"/>
              <a:cs typeface="Calibri" panose="020F0502020204030204" pitchFamily="34" charset="0"/>
            </a:rPr>
            <a:t>L = p x l</a:t>
          </a:r>
          <a:endParaRPr lang="en-US" sz="2800" b="1" i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6C764A9-82C2-4887-B3CA-3459911300D5}" type="parTrans" cxnId="{06F561D2-4D3E-4B40-829E-88D42D82CC2F}">
      <dgm:prSet/>
      <dgm:spPr/>
      <dgm:t>
        <a:bodyPr/>
        <a:lstStyle/>
        <a:p>
          <a:endParaRPr lang="en-US"/>
        </a:p>
      </dgm:t>
    </dgm:pt>
    <dgm:pt modelId="{B438AF15-279E-4AA9-A7A3-04CE3A2D8C42}" type="sibTrans" cxnId="{06F561D2-4D3E-4B40-829E-88D42D82CC2F}">
      <dgm:prSet/>
      <dgm:spPr/>
      <dgm:t>
        <a:bodyPr/>
        <a:lstStyle/>
        <a:p>
          <a:endParaRPr lang="en-US"/>
        </a:p>
      </dgm:t>
    </dgm:pt>
    <dgm:pt modelId="{702D03E1-394C-43BE-B09F-D7B9B1258930}">
      <dgm:prSet phldrT="[Text]" custT="1"/>
      <dgm:spPr/>
      <dgm:t>
        <a:bodyPr/>
        <a:lstStyle/>
        <a:p>
          <a:r>
            <a:rPr lang="en-US" sz="2800" b="1" smtClean="0">
              <a:latin typeface="Calibri" panose="020F0502020204030204" pitchFamily="34" charset="0"/>
              <a:cs typeface="Calibri" panose="020F0502020204030204" pitchFamily="34" charset="0"/>
            </a:rPr>
            <a:t>Volume</a:t>
          </a:r>
          <a:endParaRPr lang="en-US" sz="28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5CA9C83-0983-4144-900C-3CE65DE93BB2}" type="parTrans" cxnId="{E77EC414-BB54-4416-9FCC-26F372224E19}">
      <dgm:prSet/>
      <dgm:spPr/>
      <dgm:t>
        <a:bodyPr/>
        <a:lstStyle/>
        <a:p>
          <a:endParaRPr lang="en-US"/>
        </a:p>
      </dgm:t>
    </dgm:pt>
    <dgm:pt modelId="{8E9A408B-52D6-42A6-9118-DFF2192123FA}" type="sibTrans" cxnId="{E77EC414-BB54-4416-9FCC-26F372224E19}">
      <dgm:prSet/>
      <dgm:spPr/>
      <dgm:t>
        <a:bodyPr/>
        <a:lstStyle/>
        <a:p>
          <a:endParaRPr lang="en-US"/>
        </a:p>
      </dgm:t>
    </dgm:pt>
    <dgm:pt modelId="{A1A4C20D-53DE-4622-ADC4-102D1F63E612}">
      <dgm:prSet phldrT="[Text]" custT="1"/>
      <dgm:spPr/>
      <dgm:t>
        <a:bodyPr/>
        <a:lstStyle/>
        <a:p>
          <a:r>
            <a:rPr lang="en-US" sz="2400" b="1" smtClean="0">
              <a:latin typeface="Calibri" panose="020F0502020204030204" pitchFamily="34" charset="0"/>
              <a:cs typeface="Calibri" panose="020F0502020204030204" pitchFamily="34" charset="0"/>
            </a:rPr>
            <a:t>V = sisi x sisi x sisi</a:t>
          </a:r>
          <a:endParaRPr lang="en-US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AD5D180-B173-4EBE-B180-B105EA373F58}" type="parTrans" cxnId="{4152D0EB-AADF-493D-9260-4EA3EB5ED626}">
      <dgm:prSet/>
      <dgm:spPr/>
      <dgm:t>
        <a:bodyPr/>
        <a:lstStyle/>
        <a:p>
          <a:endParaRPr lang="en-US"/>
        </a:p>
      </dgm:t>
    </dgm:pt>
    <dgm:pt modelId="{54D57DB7-31E3-4BD2-9D28-7CFD1AD1CB03}" type="sibTrans" cxnId="{4152D0EB-AADF-493D-9260-4EA3EB5ED626}">
      <dgm:prSet/>
      <dgm:spPr/>
      <dgm:t>
        <a:bodyPr/>
        <a:lstStyle/>
        <a:p>
          <a:endParaRPr lang="en-US"/>
        </a:p>
      </dgm:t>
    </dgm:pt>
    <dgm:pt modelId="{2FBA4635-5EA1-4C7D-A11C-49658DA77CC3}">
      <dgm:prSet phldrT="[Text]" custT="1"/>
      <dgm:spPr/>
      <dgm:t>
        <a:bodyPr/>
        <a:lstStyle/>
        <a:p>
          <a:r>
            <a:rPr lang="en-US" sz="2800" b="1" smtClean="0">
              <a:latin typeface="Calibri" panose="020F0502020204030204" pitchFamily="34" charset="0"/>
              <a:cs typeface="Calibri" panose="020F0502020204030204" pitchFamily="34" charset="0"/>
            </a:rPr>
            <a:t>Berat</a:t>
          </a:r>
          <a:endParaRPr lang="en-US" sz="28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42EB642-5E9E-4CEA-BDA7-99AAEEA4889C}" type="parTrans" cxnId="{FF467972-4BB7-47F3-9360-0740796397C7}">
      <dgm:prSet/>
      <dgm:spPr/>
      <dgm:t>
        <a:bodyPr/>
        <a:lstStyle/>
        <a:p>
          <a:endParaRPr lang="en-US"/>
        </a:p>
      </dgm:t>
    </dgm:pt>
    <dgm:pt modelId="{96B0D3BC-8622-40BA-B0D6-DC885379F83D}" type="sibTrans" cxnId="{FF467972-4BB7-47F3-9360-0740796397C7}">
      <dgm:prSet/>
      <dgm:spPr/>
      <dgm:t>
        <a:bodyPr/>
        <a:lstStyle/>
        <a:p>
          <a:endParaRPr lang="en-US"/>
        </a:p>
      </dgm:t>
    </dgm:pt>
    <dgm:pt modelId="{956ABA5E-D0E0-429F-95C6-F1F95F015AA3}">
      <dgm:prSet phldrT="[Text]" custT="1"/>
      <dgm:spPr/>
      <dgm:t>
        <a:bodyPr/>
        <a:lstStyle/>
        <a:p>
          <a:r>
            <a:rPr lang="en-US" sz="2400" b="1" smtClean="0">
              <a:latin typeface="Calibri" panose="020F0502020204030204" pitchFamily="34" charset="0"/>
              <a:cs typeface="Calibri" panose="020F0502020204030204" pitchFamily="34" charset="0"/>
            </a:rPr>
            <a:t>W = m x g</a:t>
          </a:r>
          <a:endParaRPr lang="en-US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74B5203-8973-434F-8B5C-8F687A5125DB}" type="parTrans" cxnId="{ACC3DF56-A990-452D-8D4C-A0DD92526C26}">
      <dgm:prSet/>
      <dgm:spPr/>
      <dgm:t>
        <a:bodyPr/>
        <a:lstStyle/>
        <a:p>
          <a:endParaRPr lang="en-US"/>
        </a:p>
      </dgm:t>
    </dgm:pt>
    <dgm:pt modelId="{5274340C-19FD-4E89-AAA4-F250F7561236}" type="sibTrans" cxnId="{ACC3DF56-A990-452D-8D4C-A0DD92526C26}">
      <dgm:prSet/>
      <dgm:spPr/>
      <dgm:t>
        <a:bodyPr/>
        <a:lstStyle/>
        <a:p>
          <a:endParaRPr lang="en-US"/>
        </a:p>
      </dgm:t>
    </dgm:pt>
    <dgm:pt modelId="{0FF0AF89-632B-46EC-B746-2A5637D6463C}">
      <dgm:prSet phldrT="[Text]" custT="1"/>
      <dgm:spPr/>
      <dgm:t>
        <a:bodyPr/>
        <a:lstStyle/>
        <a:p>
          <a:r>
            <a:rPr lang="en-US" sz="2800" b="1" smtClean="0">
              <a:latin typeface="Calibri" panose="020F0502020204030204" pitchFamily="34" charset="0"/>
              <a:cs typeface="Calibri" panose="020F0502020204030204" pitchFamily="34" charset="0"/>
            </a:rPr>
            <a:t>Gaya </a:t>
          </a:r>
          <a:endParaRPr lang="en-US" sz="28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83F6F91-A98F-4DE4-8A02-493C35402684}" type="parTrans" cxnId="{23D50F95-96E8-4037-9272-67029A9EAA00}">
      <dgm:prSet/>
      <dgm:spPr/>
      <dgm:t>
        <a:bodyPr/>
        <a:lstStyle/>
        <a:p>
          <a:endParaRPr lang="en-US"/>
        </a:p>
      </dgm:t>
    </dgm:pt>
    <dgm:pt modelId="{78CA1E92-217B-4D65-A491-67C55FCAFBC1}" type="sibTrans" cxnId="{23D50F95-96E8-4037-9272-67029A9EAA00}">
      <dgm:prSet/>
      <dgm:spPr/>
      <dgm:t>
        <a:bodyPr/>
        <a:lstStyle/>
        <a:p>
          <a:endParaRPr lang="en-US"/>
        </a:p>
      </dgm:t>
    </dgm:pt>
    <dgm:pt modelId="{7ED4B0C1-223C-4759-9228-BF0DE175C119}">
      <dgm:prSet phldrT="[Text]" custT="1"/>
      <dgm:spPr/>
      <dgm:t>
        <a:bodyPr/>
        <a:lstStyle/>
        <a:p>
          <a:r>
            <a:rPr lang="en-US" sz="2400" b="1" smtClean="0">
              <a:latin typeface="Calibri" panose="020F0502020204030204" pitchFamily="34" charset="0"/>
              <a:cs typeface="Calibri" panose="020F0502020204030204" pitchFamily="34" charset="0"/>
            </a:rPr>
            <a:t>F = m x a</a:t>
          </a:r>
          <a:endParaRPr lang="en-US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8010C9D-FA95-4ED9-AB67-ABF813876673}" type="parTrans" cxnId="{5EC87A37-50BB-4526-BDC1-F29F4CD0A36B}">
      <dgm:prSet/>
      <dgm:spPr/>
      <dgm:t>
        <a:bodyPr/>
        <a:lstStyle/>
        <a:p>
          <a:endParaRPr lang="en-US"/>
        </a:p>
      </dgm:t>
    </dgm:pt>
    <dgm:pt modelId="{1AF0A855-CCFF-4C1A-8A7D-722A17619A0D}" type="sibTrans" cxnId="{5EC87A37-50BB-4526-BDC1-F29F4CD0A36B}">
      <dgm:prSet/>
      <dgm:spPr/>
      <dgm:t>
        <a:bodyPr/>
        <a:lstStyle/>
        <a:p>
          <a:endParaRPr lang="en-US"/>
        </a:p>
      </dgm:t>
    </dgm:pt>
    <dgm:pt modelId="{7DDBF506-175C-4CAE-A5A4-8963BE8DC02B}">
      <dgm:prSet phldrT="[Text]" custT="1"/>
      <dgm:spPr/>
      <dgm:t>
        <a:bodyPr/>
        <a:lstStyle/>
        <a:p>
          <a:r>
            <a:rPr lang="en-US" sz="2400" b="1" smtClean="0">
              <a:latin typeface="Calibri" panose="020F0502020204030204" pitchFamily="34" charset="0"/>
              <a:cs typeface="Calibri" panose="020F0502020204030204" pitchFamily="34" charset="0"/>
            </a:rPr>
            <a:t>Massa Jenis </a:t>
          </a:r>
          <a:endParaRPr lang="en-US" sz="2400" b="1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255A353-5A0E-4B8E-803E-2DDF4D239786}" type="parTrans" cxnId="{492D0B47-7A63-4E75-BC30-230FBBFB740E}">
      <dgm:prSet/>
      <dgm:spPr/>
      <dgm:t>
        <a:bodyPr/>
        <a:lstStyle/>
        <a:p>
          <a:endParaRPr lang="en-US"/>
        </a:p>
      </dgm:t>
    </dgm:pt>
    <dgm:pt modelId="{3E8BB86C-1EFE-4453-8126-53D639D8E1E0}" type="sibTrans" cxnId="{492D0B47-7A63-4E75-BC30-230FBBFB740E}">
      <dgm:prSet/>
      <dgm:spPr/>
      <dgm:t>
        <a:bodyPr/>
        <a:lstStyle/>
        <a:p>
          <a:endParaRPr lang="en-US"/>
        </a:p>
      </dgm:t>
    </dgm:pt>
    <dgm:pt modelId="{3BE3E134-2927-4BCC-AADE-30BA43073D84}">
      <dgm:prSet phldrT="[Text]" custT="1"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F1AA17D1-29E4-4A04-8665-0A0AA608B38E}" type="parTrans" cxnId="{0BC5FD47-F9B8-4C0D-8D1D-76517F513B77}">
      <dgm:prSet/>
      <dgm:spPr/>
      <dgm:t>
        <a:bodyPr/>
        <a:lstStyle/>
        <a:p>
          <a:endParaRPr lang="en-US"/>
        </a:p>
      </dgm:t>
    </dgm:pt>
    <dgm:pt modelId="{259019C6-77AB-4BF4-89AF-3DEBB1AF6A8C}" type="sibTrans" cxnId="{0BC5FD47-F9B8-4C0D-8D1D-76517F513B77}">
      <dgm:prSet/>
      <dgm:spPr/>
      <dgm:t>
        <a:bodyPr/>
        <a:lstStyle/>
        <a:p>
          <a:endParaRPr lang="en-US"/>
        </a:p>
      </dgm:t>
    </dgm:pt>
    <dgm:pt modelId="{532143F1-7E9B-434E-987E-EDD174F7EA5E}" type="pres">
      <dgm:prSet presAssocID="{1F77D758-B2EF-4A3C-8EA9-7A06C2742E3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198FFF3-09E1-43F9-B7F0-F7E57804B1D6}" type="pres">
      <dgm:prSet presAssocID="{BDA4FA14-960D-4DBA-88A8-E6E5D3FFC415}" presName="linNode" presStyleCnt="0"/>
      <dgm:spPr/>
      <dgm:t>
        <a:bodyPr/>
        <a:lstStyle/>
        <a:p>
          <a:endParaRPr lang="en-US"/>
        </a:p>
      </dgm:t>
    </dgm:pt>
    <dgm:pt modelId="{67E7BCB1-0B99-4E0E-8CC8-083B4A6F19AD}" type="pres">
      <dgm:prSet presAssocID="{BDA4FA14-960D-4DBA-88A8-E6E5D3FFC415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254B11-A038-4E32-A48C-9D729AAA7D6D}" type="pres">
      <dgm:prSet presAssocID="{BDA4FA14-960D-4DBA-88A8-E6E5D3FFC415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AD2C1-82BD-4F1B-B296-867D45C50943}" type="pres">
      <dgm:prSet presAssocID="{D12DE915-0816-47B0-9726-C3154C5C2758}" presName="sp" presStyleCnt="0"/>
      <dgm:spPr/>
      <dgm:t>
        <a:bodyPr/>
        <a:lstStyle/>
        <a:p>
          <a:endParaRPr lang="en-US"/>
        </a:p>
      </dgm:t>
    </dgm:pt>
    <dgm:pt modelId="{17661A3C-6708-4D20-8F86-8EAB14B03F46}" type="pres">
      <dgm:prSet presAssocID="{702D03E1-394C-43BE-B09F-D7B9B1258930}" presName="linNode" presStyleCnt="0"/>
      <dgm:spPr/>
      <dgm:t>
        <a:bodyPr/>
        <a:lstStyle/>
        <a:p>
          <a:endParaRPr lang="en-US"/>
        </a:p>
      </dgm:t>
    </dgm:pt>
    <dgm:pt modelId="{1C9E1BD6-DA72-4884-9C76-1A5BB911CBFE}" type="pres">
      <dgm:prSet presAssocID="{702D03E1-394C-43BE-B09F-D7B9B1258930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003B28-C05A-44C8-ACE7-3888DE9BCCE5}" type="pres">
      <dgm:prSet presAssocID="{702D03E1-394C-43BE-B09F-D7B9B1258930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FA9C1F-6C39-4AF6-9AB5-9674142FD13E}" type="pres">
      <dgm:prSet presAssocID="{8E9A408B-52D6-42A6-9118-DFF2192123FA}" presName="sp" presStyleCnt="0"/>
      <dgm:spPr/>
      <dgm:t>
        <a:bodyPr/>
        <a:lstStyle/>
        <a:p>
          <a:endParaRPr lang="en-US"/>
        </a:p>
      </dgm:t>
    </dgm:pt>
    <dgm:pt modelId="{75C40336-A751-4860-ABBF-19555F66C94D}" type="pres">
      <dgm:prSet presAssocID="{2FBA4635-5EA1-4C7D-A11C-49658DA77CC3}" presName="linNode" presStyleCnt="0"/>
      <dgm:spPr/>
      <dgm:t>
        <a:bodyPr/>
        <a:lstStyle/>
        <a:p>
          <a:endParaRPr lang="en-US"/>
        </a:p>
      </dgm:t>
    </dgm:pt>
    <dgm:pt modelId="{5D62349A-47F7-4CBD-8D28-FC10117BF57E}" type="pres">
      <dgm:prSet presAssocID="{2FBA4635-5EA1-4C7D-A11C-49658DA77CC3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C4B3E7-977A-48C9-803B-B08210613770}" type="pres">
      <dgm:prSet presAssocID="{2FBA4635-5EA1-4C7D-A11C-49658DA77CC3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E1A8A-52CA-4E6C-8E53-0F4309F18ADB}" type="pres">
      <dgm:prSet presAssocID="{96B0D3BC-8622-40BA-B0D6-DC885379F83D}" presName="sp" presStyleCnt="0"/>
      <dgm:spPr/>
      <dgm:t>
        <a:bodyPr/>
        <a:lstStyle/>
        <a:p>
          <a:endParaRPr lang="en-US"/>
        </a:p>
      </dgm:t>
    </dgm:pt>
    <dgm:pt modelId="{17AD256B-28E3-48DE-ACE2-2B37C3B941DA}" type="pres">
      <dgm:prSet presAssocID="{0FF0AF89-632B-46EC-B746-2A5637D6463C}" presName="linNode" presStyleCnt="0"/>
      <dgm:spPr/>
      <dgm:t>
        <a:bodyPr/>
        <a:lstStyle/>
        <a:p>
          <a:endParaRPr lang="en-US"/>
        </a:p>
      </dgm:t>
    </dgm:pt>
    <dgm:pt modelId="{3B593E8F-E0DE-4BE0-9E8B-94E2BD857F0E}" type="pres">
      <dgm:prSet presAssocID="{0FF0AF89-632B-46EC-B746-2A5637D6463C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07D670-5EB5-4A27-AC87-74A11806A84C}" type="pres">
      <dgm:prSet presAssocID="{0FF0AF89-632B-46EC-B746-2A5637D6463C}" presName="descendantText" presStyleLbl="align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F60536-65CE-4BCE-98A1-FF49E9F38DB1}" type="pres">
      <dgm:prSet presAssocID="{78CA1E92-217B-4D65-A491-67C55FCAFBC1}" presName="sp" presStyleCnt="0"/>
      <dgm:spPr/>
      <dgm:t>
        <a:bodyPr/>
        <a:lstStyle/>
        <a:p>
          <a:endParaRPr lang="en-US"/>
        </a:p>
      </dgm:t>
    </dgm:pt>
    <dgm:pt modelId="{17B75318-BFB3-47D4-B58C-ED0D2E31B475}" type="pres">
      <dgm:prSet presAssocID="{7DDBF506-175C-4CAE-A5A4-8963BE8DC02B}" presName="linNode" presStyleCnt="0"/>
      <dgm:spPr/>
      <dgm:t>
        <a:bodyPr/>
        <a:lstStyle/>
        <a:p>
          <a:endParaRPr lang="en-US"/>
        </a:p>
      </dgm:t>
    </dgm:pt>
    <dgm:pt modelId="{77A95551-3206-4B8D-9457-2AEC600ED96B}" type="pres">
      <dgm:prSet presAssocID="{7DDBF506-175C-4CAE-A5A4-8963BE8DC02B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6B9A68-9BD8-4A2C-8C9A-7263C2113919}" type="pres">
      <dgm:prSet presAssocID="{7DDBF506-175C-4CAE-A5A4-8963BE8DC02B}" presName="descendantText" presStyleLbl="alignAccFollowNode1" presStyleIdx="4" presStyleCnt="5" custScaleY="12573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F561D2-4D3E-4B40-829E-88D42D82CC2F}" srcId="{BDA4FA14-960D-4DBA-88A8-E6E5D3FFC415}" destId="{5AA8D0E9-45AE-4BB6-9AA6-F0FA7C2EA67E}" srcOrd="0" destOrd="0" parTransId="{36C764A9-82C2-4887-B3CA-3459911300D5}" sibTransId="{B438AF15-279E-4AA9-A7A3-04CE3A2D8C42}"/>
    <dgm:cxn modelId="{23D50F95-96E8-4037-9272-67029A9EAA00}" srcId="{1F77D758-B2EF-4A3C-8EA9-7A06C2742E3F}" destId="{0FF0AF89-632B-46EC-B746-2A5637D6463C}" srcOrd="3" destOrd="0" parTransId="{183F6F91-A98F-4DE4-8A02-493C35402684}" sibTransId="{78CA1E92-217B-4D65-A491-67C55FCAFBC1}"/>
    <dgm:cxn modelId="{FF467972-4BB7-47F3-9360-0740796397C7}" srcId="{1F77D758-B2EF-4A3C-8EA9-7A06C2742E3F}" destId="{2FBA4635-5EA1-4C7D-A11C-49658DA77CC3}" srcOrd="2" destOrd="0" parTransId="{C42EB642-5E9E-4CEA-BDA7-99AAEEA4889C}" sibTransId="{96B0D3BC-8622-40BA-B0D6-DC885379F83D}"/>
    <dgm:cxn modelId="{E77EC414-BB54-4416-9FCC-26F372224E19}" srcId="{1F77D758-B2EF-4A3C-8EA9-7A06C2742E3F}" destId="{702D03E1-394C-43BE-B09F-D7B9B1258930}" srcOrd="1" destOrd="0" parTransId="{25CA9C83-0983-4144-900C-3CE65DE93BB2}" sibTransId="{8E9A408B-52D6-42A6-9118-DFF2192123FA}"/>
    <dgm:cxn modelId="{D0C8647A-6324-4C65-B764-038CAEDE6F54}" type="presOf" srcId="{BDA4FA14-960D-4DBA-88A8-E6E5D3FFC415}" destId="{67E7BCB1-0B99-4E0E-8CC8-083B4A6F19AD}" srcOrd="0" destOrd="0" presId="urn:microsoft.com/office/officeart/2005/8/layout/vList5"/>
    <dgm:cxn modelId="{0BC5FD47-F9B8-4C0D-8D1D-76517F513B77}" srcId="{7DDBF506-175C-4CAE-A5A4-8963BE8DC02B}" destId="{3BE3E134-2927-4BCC-AADE-30BA43073D84}" srcOrd="0" destOrd="0" parTransId="{F1AA17D1-29E4-4A04-8665-0A0AA608B38E}" sibTransId="{259019C6-77AB-4BF4-89AF-3DEBB1AF6A8C}"/>
    <dgm:cxn modelId="{AAEA34C3-016A-4105-8824-D5928A0CDFED}" type="presOf" srcId="{7ED4B0C1-223C-4759-9228-BF0DE175C119}" destId="{7007D670-5EB5-4A27-AC87-74A11806A84C}" srcOrd="0" destOrd="0" presId="urn:microsoft.com/office/officeart/2005/8/layout/vList5"/>
    <dgm:cxn modelId="{4152D0EB-AADF-493D-9260-4EA3EB5ED626}" srcId="{702D03E1-394C-43BE-B09F-D7B9B1258930}" destId="{A1A4C20D-53DE-4622-ADC4-102D1F63E612}" srcOrd="0" destOrd="0" parTransId="{8AD5D180-B173-4EBE-B180-B105EA373F58}" sibTransId="{54D57DB7-31E3-4BD2-9D28-7CFD1AD1CB03}"/>
    <dgm:cxn modelId="{A435C257-0EF1-42FA-BBFF-13C54FB2A47E}" srcId="{1F77D758-B2EF-4A3C-8EA9-7A06C2742E3F}" destId="{BDA4FA14-960D-4DBA-88A8-E6E5D3FFC415}" srcOrd="0" destOrd="0" parTransId="{5E2F3D3F-C8D1-4A3D-B008-C10A43A32F94}" sibTransId="{D12DE915-0816-47B0-9726-C3154C5C2758}"/>
    <dgm:cxn modelId="{03CB4768-B407-451C-954D-7E6F20743BB1}" type="presOf" srcId="{1F77D758-B2EF-4A3C-8EA9-7A06C2742E3F}" destId="{532143F1-7E9B-434E-987E-EDD174F7EA5E}" srcOrd="0" destOrd="0" presId="urn:microsoft.com/office/officeart/2005/8/layout/vList5"/>
    <dgm:cxn modelId="{029F8DF2-C38C-4E7C-830D-7EC74EC6A80B}" type="presOf" srcId="{2FBA4635-5EA1-4C7D-A11C-49658DA77CC3}" destId="{5D62349A-47F7-4CBD-8D28-FC10117BF57E}" srcOrd="0" destOrd="0" presId="urn:microsoft.com/office/officeart/2005/8/layout/vList5"/>
    <dgm:cxn modelId="{5BC28EDB-9424-42F3-8FDC-811088FA0A16}" type="presOf" srcId="{3BE3E134-2927-4BCC-AADE-30BA43073D84}" destId="{126B9A68-9BD8-4A2C-8C9A-7263C2113919}" srcOrd="0" destOrd="0" presId="urn:microsoft.com/office/officeart/2005/8/layout/vList5"/>
    <dgm:cxn modelId="{0FE4B673-C329-40DC-B733-8FA61CBE4253}" type="presOf" srcId="{7DDBF506-175C-4CAE-A5A4-8963BE8DC02B}" destId="{77A95551-3206-4B8D-9457-2AEC600ED96B}" srcOrd="0" destOrd="0" presId="urn:microsoft.com/office/officeart/2005/8/layout/vList5"/>
    <dgm:cxn modelId="{5EC87A37-50BB-4526-BDC1-F29F4CD0A36B}" srcId="{0FF0AF89-632B-46EC-B746-2A5637D6463C}" destId="{7ED4B0C1-223C-4759-9228-BF0DE175C119}" srcOrd="0" destOrd="0" parTransId="{58010C9D-FA95-4ED9-AB67-ABF813876673}" sibTransId="{1AF0A855-CCFF-4C1A-8A7D-722A17619A0D}"/>
    <dgm:cxn modelId="{492D0B47-7A63-4E75-BC30-230FBBFB740E}" srcId="{1F77D758-B2EF-4A3C-8EA9-7A06C2742E3F}" destId="{7DDBF506-175C-4CAE-A5A4-8963BE8DC02B}" srcOrd="4" destOrd="0" parTransId="{3255A353-5A0E-4B8E-803E-2DDF4D239786}" sibTransId="{3E8BB86C-1EFE-4453-8126-53D639D8E1E0}"/>
    <dgm:cxn modelId="{ACC3DF56-A990-452D-8D4C-A0DD92526C26}" srcId="{2FBA4635-5EA1-4C7D-A11C-49658DA77CC3}" destId="{956ABA5E-D0E0-429F-95C6-F1F95F015AA3}" srcOrd="0" destOrd="0" parTransId="{B74B5203-8973-434F-8B5C-8F687A5125DB}" sibTransId="{5274340C-19FD-4E89-AAA4-F250F7561236}"/>
    <dgm:cxn modelId="{5D960510-405C-40E8-A5AD-1CE56FCF9ACE}" type="presOf" srcId="{5AA8D0E9-45AE-4BB6-9AA6-F0FA7C2EA67E}" destId="{BF254B11-A038-4E32-A48C-9D729AAA7D6D}" srcOrd="0" destOrd="0" presId="urn:microsoft.com/office/officeart/2005/8/layout/vList5"/>
    <dgm:cxn modelId="{D93D579B-35B9-441E-B98C-15C995B2DBA5}" type="presOf" srcId="{702D03E1-394C-43BE-B09F-D7B9B1258930}" destId="{1C9E1BD6-DA72-4884-9C76-1A5BB911CBFE}" srcOrd="0" destOrd="0" presId="urn:microsoft.com/office/officeart/2005/8/layout/vList5"/>
    <dgm:cxn modelId="{6AAFF6F7-F87F-4E01-BFAF-9A4F2424B08B}" type="presOf" srcId="{956ABA5E-D0E0-429F-95C6-F1F95F015AA3}" destId="{3EC4B3E7-977A-48C9-803B-B08210613770}" srcOrd="0" destOrd="0" presId="urn:microsoft.com/office/officeart/2005/8/layout/vList5"/>
    <dgm:cxn modelId="{766E55C4-6882-4853-9E0B-4D97EFBE6FAD}" type="presOf" srcId="{0FF0AF89-632B-46EC-B746-2A5637D6463C}" destId="{3B593E8F-E0DE-4BE0-9E8B-94E2BD857F0E}" srcOrd="0" destOrd="0" presId="urn:microsoft.com/office/officeart/2005/8/layout/vList5"/>
    <dgm:cxn modelId="{CB6C024A-01B9-4A86-BDC7-7733AF61490A}" type="presOf" srcId="{A1A4C20D-53DE-4622-ADC4-102D1F63E612}" destId="{55003B28-C05A-44C8-ACE7-3888DE9BCCE5}" srcOrd="0" destOrd="0" presId="urn:microsoft.com/office/officeart/2005/8/layout/vList5"/>
    <dgm:cxn modelId="{1248B200-7005-484E-9563-0AA07C42908B}" type="presParOf" srcId="{532143F1-7E9B-434E-987E-EDD174F7EA5E}" destId="{1198FFF3-09E1-43F9-B7F0-F7E57804B1D6}" srcOrd="0" destOrd="0" presId="urn:microsoft.com/office/officeart/2005/8/layout/vList5"/>
    <dgm:cxn modelId="{1A9D3501-C8EC-4378-A378-9FD3493C793E}" type="presParOf" srcId="{1198FFF3-09E1-43F9-B7F0-F7E57804B1D6}" destId="{67E7BCB1-0B99-4E0E-8CC8-083B4A6F19AD}" srcOrd="0" destOrd="0" presId="urn:microsoft.com/office/officeart/2005/8/layout/vList5"/>
    <dgm:cxn modelId="{E98912BD-805E-4324-BF1C-9BF2B24E4DDC}" type="presParOf" srcId="{1198FFF3-09E1-43F9-B7F0-F7E57804B1D6}" destId="{BF254B11-A038-4E32-A48C-9D729AAA7D6D}" srcOrd="1" destOrd="0" presId="urn:microsoft.com/office/officeart/2005/8/layout/vList5"/>
    <dgm:cxn modelId="{2B5B1B30-D947-44D3-ACD7-0C5104632427}" type="presParOf" srcId="{532143F1-7E9B-434E-987E-EDD174F7EA5E}" destId="{CC6AD2C1-82BD-4F1B-B296-867D45C50943}" srcOrd="1" destOrd="0" presId="urn:microsoft.com/office/officeart/2005/8/layout/vList5"/>
    <dgm:cxn modelId="{E1E62D99-3999-449F-B795-33380234C675}" type="presParOf" srcId="{532143F1-7E9B-434E-987E-EDD174F7EA5E}" destId="{17661A3C-6708-4D20-8F86-8EAB14B03F46}" srcOrd="2" destOrd="0" presId="urn:microsoft.com/office/officeart/2005/8/layout/vList5"/>
    <dgm:cxn modelId="{636DF02E-A4B0-4EE9-8638-7AAD8E218CB3}" type="presParOf" srcId="{17661A3C-6708-4D20-8F86-8EAB14B03F46}" destId="{1C9E1BD6-DA72-4884-9C76-1A5BB911CBFE}" srcOrd="0" destOrd="0" presId="urn:microsoft.com/office/officeart/2005/8/layout/vList5"/>
    <dgm:cxn modelId="{A2E6C5D7-F6D2-490C-86D4-67AB0C847BDA}" type="presParOf" srcId="{17661A3C-6708-4D20-8F86-8EAB14B03F46}" destId="{55003B28-C05A-44C8-ACE7-3888DE9BCCE5}" srcOrd="1" destOrd="0" presId="urn:microsoft.com/office/officeart/2005/8/layout/vList5"/>
    <dgm:cxn modelId="{A445ADD6-B2AD-4DAB-8C72-A369E2612AF5}" type="presParOf" srcId="{532143F1-7E9B-434E-987E-EDD174F7EA5E}" destId="{51FA9C1F-6C39-4AF6-9AB5-9674142FD13E}" srcOrd="3" destOrd="0" presId="urn:microsoft.com/office/officeart/2005/8/layout/vList5"/>
    <dgm:cxn modelId="{A91E92C2-9216-45A3-91D1-C6FC657BD818}" type="presParOf" srcId="{532143F1-7E9B-434E-987E-EDD174F7EA5E}" destId="{75C40336-A751-4860-ABBF-19555F66C94D}" srcOrd="4" destOrd="0" presId="urn:microsoft.com/office/officeart/2005/8/layout/vList5"/>
    <dgm:cxn modelId="{61BAD7DA-CD8F-4B4E-8D64-BD86DD17EACD}" type="presParOf" srcId="{75C40336-A751-4860-ABBF-19555F66C94D}" destId="{5D62349A-47F7-4CBD-8D28-FC10117BF57E}" srcOrd="0" destOrd="0" presId="urn:microsoft.com/office/officeart/2005/8/layout/vList5"/>
    <dgm:cxn modelId="{630D4554-5DC6-4EBE-817B-3826DFDB751F}" type="presParOf" srcId="{75C40336-A751-4860-ABBF-19555F66C94D}" destId="{3EC4B3E7-977A-48C9-803B-B08210613770}" srcOrd="1" destOrd="0" presId="urn:microsoft.com/office/officeart/2005/8/layout/vList5"/>
    <dgm:cxn modelId="{9C5E879B-77DC-4B4F-92BA-B9908B0A2EF6}" type="presParOf" srcId="{532143F1-7E9B-434E-987E-EDD174F7EA5E}" destId="{CEDE1A8A-52CA-4E6C-8E53-0F4309F18ADB}" srcOrd="5" destOrd="0" presId="urn:microsoft.com/office/officeart/2005/8/layout/vList5"/>
    <dgm:cxn modelId="{FD9BA0FE-BB56-4B47-8DEC-DA9CD781B9D3}" type="presParOf" srcId="{532143F1-7E9B-434E-987E-EDD174F7EA5E}" destId="{17AD256B-28E3-48DE-ACE2-2B37C3B941DA}" srcOrd="6" destOrd="0" presId="urn:microsoft.com/office/officeart/2005/8/layout/vList5"/>
    <dgm:cxn modelId="{8EBB1849-6D65-4A33-9F1E-F9E594194B2D}" type="presParOf" srcId="{17AD256B-28E3-48DE-ACE2-2B37C3B941DA}" destId="{3B593E8F-E0DE-4BE0-9E8B-94E2BD857F0E}" srcOrd="0" destOrd="0" presId="urn:microsoft.com/office/officeart/2005/8/layout/vList5"/>
    <dgm:cxn modelId="{DE08AED5-95B3-4D37-BAA9-0C6303C56D6C}" type="presParOf" srcId="{17AD256B-28E3-48DE-ACE2-2B37C3B941DA}" destId="{7007D670-5EB5-4A27-AC87-74A11806A84C}" srcOrd="1" destOrd="0" presId="urn:microsoft.com/office/officeart/2005/8/layout/vList5"/>
    <dgm:cxn modelId="{D637F791-263C-4A99-9F68-D9BDB82BF6CF}" type="presParOf" srcId="{532143F1-7E9B-434E-987E-EDD174F7EA5E}" destId="{82F60536-65CE-4BCE-98A1-FF49E9F38DB1}" srcOrd="7" destOrd="0" presId="urn:microsoft.com/office/officeart/2005/8/layout/vList5"/>
    <dgm:cxn modelId="{E94DFCFE-A83D-4F24-AD55-FDAC90FB5009}" type="presParOf" srcId="{532143F1-7E9B-434E-987E-EDD174F7EA5E}" destId="{17B75318-BFB3-47D4-B58C-ED0D2E31B475}" srcOrd="8" destOrd="0" presId="urn:microsoft.com/office/officeart/2005/8/layout/vList5"/>
    <dgm:cxn modelId="{D3969445-6BD7-4BF1-9F92-FB1A15128822}" type="presParOf" srcId="{17B75318-BFB3-47D4-B58C-ED0D2E31B475}" destId="{77A95551-3206-4B8D-9457-2AEC600ED96B}" srcOrd="0" destOrd="0" presId="urn:microsoft.com/office/officeart/2005/8/layout/vList5"/>
    <dgm:cxn modelId="{70C25D26-FC7D-4314-96A2-913F7610903D}" type="presParOf" srcId="{17B75318-BFB3-47D4-B58C-ED0D2E31B475}" destId="{126B9A68-9BD8-4A2C-8C9A-7263C211391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01D591-E606-402E-9D6C-D921A9A2E81F}" type="doc">
      <dgm:prSet loTypeId="urn:microsoft.com/office/officeart/2005/8/layout/vList2" loCatId="list" qsTypeId="urn:microsoft.com/office/officeart/2005/8/quickstyle/simple2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4046251-C55F-42D4-8A20-573C2A90B8F6}">
      <dgm:prSet phldrT="[Text]" custT="1"/>
      <dgm:spPr/>
      <dgm:t>
        <a:bodyPr/>
        <a:lstStyle/>
        <a:p>
          <a:r>
            <a:rPr lang="en-US" sz="2200" b="1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2200" b="1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200" b="1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Makhluk</a:t>
          </a:r>
          <a:r>
            <a:rPr lang="en-US" sz="2200" b="1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200" b="1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Hidup</a:t>
          </a:r>
          <a:endParaRPr lang="en-US" sz="2200" b="1" baseline="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E98DE82-1548-4DF7-9087-9344D6654B94}" type="parTrans" cxnId="{2409FF23-1021-40F2-97F6-C48B4033ED99}">
      <dgm:prSet/>
      <dgm:spPr/>
      <dgm:t>
        <a:bodyPr/>
        <a:lstStyle/>
        <a:p>
          <a:endParaRPr lang="en-US"/>
        </a:p>
      </dgm:t>
    </dgm:pt>
    <dgm:pt modelId="{F56A39C0-0B07-49FD-B217-4313A3FDA9D9}" type="sibTrans" cxnId="{2409FF23-1021-40F2-97F6-C48B4033ED99}">
      <dgm:prSet/>
      <dgm:spPr/>
      <dgm:t>
        <a:bodyPr/>
        <a:lstStyle/>
        <a:p>
          <a:endParaRPr lang="en-US"/>
        </a:p>
      </dgm:t>
    </dgm:pt>
    <dgm:pt modelId="{1217543B-6693-4CD0-B72E-491557300AFD}">
      <dgm:prSet phldrT="[Text]" custT="1"/>
      <dgm:spPr/>
      <dgm:t>
        <a:bodyPr/>
        <a:lstStyle/>
        <a:p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Beberapa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contohnya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yaitu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bibit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padi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akan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dipindahkan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dari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persemaian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untuk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ditanam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setelah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bibit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tersebut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berusia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antara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3-4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minggu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atau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memiliki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ketinggian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antara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20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sampai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25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sentimeter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serta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ikan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lele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akan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dipanen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setelah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ikan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tersebut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berusia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antara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1,5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bulan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hingga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2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bulan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, yang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memliki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massa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1 kilogram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untuk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kapasitas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6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hingga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 9 </a:t>
          </a:r>
          <a:r>
            <a:rPr lang="en-US" sz="2000" dirty="0" err="1">
              <a:latin typeface="Calibri" panose="020F0502020204030204" pitchFamily="34" charset="0"/>
              <a:cs typeface="Calibri" panose="020F0502020204030204" pitchFamily="34" charset="0"/>
            </a:rPr>
            <a:t>ekor</a:t>
          </a:r>
          <a:r>
            <a:rPr lang="en-US" sz="2000" dirty="0">
              <a:latin typeface="Calibri" panose="020F0502020204030204" pitchFamily="34" charset="0"/>
              <a:cs typeface="Calibri" panose="020F0502020204030204" pitchFamily="34" charset="0"/>
            </a:rPr>
            <a:t>.</a:t>
          </a:r>
          <a:endParaRPr lang="en-US" sz="2000" b="1" baseline="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16A2B50-C2AA-48EA-A584-8DBC2019567F}" type="parTrans" cxnId="{2942C72E-B940-4532-B3B7-3616FFDC0FB5}">
      <dgm:prSet/>
      <dgm:spPr/>
      <dgm:t>
        <a:bodyPr/>
        <a:lstStyle/>
        <a:p>
          <a:endParaRPr lang="en-US"/>
        </a:p>
      </dgm:t>
    </dgm:pt>
    <dgm:pt modelId="{42F21D55-B386-4B52-B0C1-2335B5370A23}" type="sibTrans" cxnId="{2942C72E-B940-4532-B3B7-3616FFDC0FB5}">
      <dgm:prSet/>
      <dgm:spPr/>
      <dgm:t>
        <a:bodyPr/>
        <a:lstStyle/>
        <a:p>
          <a:endParaRPr lang="en-US"/>
        </a:p>
      </dgm:t>
    </dgm:pt>
    <dgm:pt modelId="{270C6467-1AC7-480B-87A4-C8855A08DA06}" type="pres">
      <dgm:prSet presAssocID="{3A01D591-E606-402E-9D6C-D921A9A2E8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5DB436-2937-4EDB-9D5B-2D7E153C3A02}" type="pres">
      <dgm:prSet presAssocID="{E4046251-C55F-42D4-8A20-573C2A90B8F6}" presName="parentText" presStyleLbl="node1" presStyleIdx="0" presStyleCnt="1" custScaleX="39316" custScaleY="56097" custLinFactNeighborX="-30769" custLinFactNeighborY="926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89E323-7007-48B4-BF14-B8F80D21101A}" type="pres">
      <dgm:prSet presAssocID="{E4046251-C55F-42D4-8A20-573C2A90B8F6}" presName="childText" presStyleLbl="revTx" presStyleIdx="0" presStyleCnt="1" custScaleY="112256" custLinFactNeighborY="1550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42C72E-B940-4532-B3B7-3616FFDC0FB5}" srcId="{E4046251-C55F-42D4-8A20-573C2A90B8F6}" destId="{1217543B-6693-4CD0-B72E-491557300AFD}" srcOrd="0" destOrd="0" parTransId="{016A2B50-C2AA-48EA-A584-8DBC2019567F}" sibTransId="{42F21D55-B386-4B52-B0C1-2335B5370A23}"/>
    <dgm:cxn modelId="{2409FF23-1021-40F2-97F6-C48B4033ED99}" srcId="{3A01D591-E606-402E-9D6C-D921A9A2E81F}" destId="{E4046251-C55F-42D4-8A20-573C2A90B8F6}" srcOrd="0" destOrd="0" parTransId="{BE98DE82-1548-4DF7-9087-9344D6654B94}" sibTransId="{F56A39C0-0B07-49FD-B217-4313A3FDA9D9}"/>
    <dgm:cxn modelId="{F03D2F8C-662C-415C-ADE8-09BD8104A8C7}" type="presOf" srcId="{E4046251-C55F-42D4-8A20-573C2A90B8F6}" destId="{AB5DB436-2937-4EDB-9D5B-2D7E153C3A02}" srcOrd="0" destOrd="0" presId="urn:microsoft.com/office/officeart/2005/8/layout/vList2"/>
    <dgm:cxn modelId="{D66E8DEE-E5B2-48B4-87CE-0D2222B56F67}" type="presOf" srcId="{3A01D591-E606-402E-9D6C-D921A9A2E81F}" destId="{270C6467-1AC7-480B-87A4-C8855A08DA06}" srcOrd="0" destOrd="0" presId="urn:microsoft.com/office/officeart/2005/8/layout/vList2"/>
    <dgm:cxn modelId="{33067108-22B3-40CF-ADB5-56926FC0A1E8}" type="presOf" srcId="{1217543B-6693-4CD0-B72E-491557300AFD}" destId="{D089E323-7007-48B4-BF14-B8F80D21101A}" srcOrd="0" destOrd="0" presId="urn:microsoft.com/office/officeart/2005/8/layout/vList2"/>
    <dgm:cxn modelId="{AF5F5BFC-E4AC-47E6-92E9-C06FBE3CF7A9}" type="presParOf" srcId="{270C6467-1AC7-480B-87A4-C8855A08DA06}" destId="{AB5DB436-2937-4EDB-9D5B-2D7E153C3A02}" srcOrd="0" destOrd="0" presId="urn:microsoft.com/office/officeart/2005/8/layout/vList2"/>
    <dgm:cxn modelId="{4F9F93E7-728D-4AD5-A656-F86406171E25}" type="presParOf" srcId="{270C6467-1AC7-480B-87A4-C8855A08DA06}" destId="{D089E323-7007-48B4-BF14-B8F80D21101A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254B11-A038-4E32-A48C-9D729AAA7D6D}">
      <dsp:nvSpPr>
        <dsp:cNvPr id="0" name=""/>
        <dsp:cNvSpPr/>
      </dsp:nvSpPr>
      <dsp:spPr>
        <a:xfrm rot="5400000">
          <a:off x="3675637" y="-1564191"/>
          <a:ext cx="421124" cy="365759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b="1" i="1" kern="1200" smtClean="0">
              <a:latin typeface="Calibri" panose="020F0502020204030204" pitchFamily="34" charset="0"/>
              <a:cs typeface="Calibri" panose="020F0502020204030204" pitchFamily="34" charset="0"/>
            </a:rPr>
            <a:t>L = p x l</a:t>
          </a:r>
          <a:endParaRPr lang="en-US" sz="2800" b="1" i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057400" y="74604"/>
        <a:ext cx="3637041" cy="380008"/>
      </dsp:txXfrm>
    </dsp:sp>
    <dsp:sp modelId="{67E7BCB1-0B99-4E0E-8CC8-083B4A6F19AD}">
      <dsp:nvSpPr>
        <dsp:cNvPr id="0" name=""/>
        <dsp:cNvSpPr/>
      </dsp:nvSpPr>
      <dsp:spPr>
        <a:xfrm>
          <a:off x="0" y="1405"/>
          <a:ext cx="2057399" cy="52640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err="1" smtClean="0">
              <a:latin typeface="Calibri" panose="020F0502020204030204" pitchFamily="34" charset="0"/>
              <a:cs typeface="Calibri" panose="020F0502020204030204" pitchFamily="34" charset="0"/>
            </a:rPr>
            <a:t>Luas</a:t>
          </a:r>
          <a:endParaRPr lang="en-US" sz="32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5697" y="27102"/>
        <a:ext cx="2006005" cy="475011"/>
      </dsp:txXfrm>
    </dsp:sp>
    <dsp:sp modelId="{55003B28-C05A-44C8-ACE7-3888DE9BCCE5}">
      <dsp:nvSpPr>
        <dsp:cNvPr id="0" name=""/>
        <dsp:cNvSpPr/>
      </dsp:nvSpPr>
      <dsp:spPr>
        <a:xfrm rot="5400000">
          <a:off x="3675637" y="-1011466"/>
          <a:ext cx="421124" cy="3657599"/>
        </a:xfrm>
        <a:prstGeom prst="round2SameRect">
          <a:avLst/>
        </a:prstGeom>
        <a:solidFill>
          <a:schemeClr val="accent3">
            <a:tint val="40000"/>
            <a:alpha val="90000"/>
            <a:hueOff val="2679213"/>
            <a:satOff val="-3448"/>
            <a:lumOff val="-269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2679213"/>
              <a:satOff val="-3448"/>
              <a:lumOff val="-26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>
              <a:latin typeface="Calibri" panose="020F0502020204030204" pitchFamily="34" charset="0"/>
              <a:cs typeface="Calibri" panose="020F0502020204030204" pitchFamily="34" charset="0"/>
            </a:rPr>
            <a:t>V = sisi x sisi x sisi</a:t>
          </a:r>
          <a:endParaRPr lang="en-US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057400" y="627329"/>
        <a:ext cx="3637041" cy="380008"/>
      </dsp:txXfrm>
    </dsp:sp>
    <dsp:sp modelId="{1C9E1BD6-DA72-4884-9C76-1A5BB911CBFE}">
      <dsp:nvSpPr>
        <dsp:cNvPr id="0" name=""/>
        <dsp:cNvSpPr/>
      </dsp:nvSpPr>
      <dsp:spPr>
        <a:xfrm>
          <a:off x="0" y="554130"/>
          <a:ext cx="2057399" cy="526405"/>
        </a:xfrm>
        <a:prstGeom prst="roundRect">
          <a:avLst/>
        </a:prstGeom>
        <a:solidFill>
          <a:schemeClr val="accent3">
            <a:hueOff val="2812566"/>
            <a:satOff val="-4220"/>
            <a:lumOff val="-686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latin typeface="Calibri" panose="020F0502020204030204" pitchFamily="34" charset="0"/>
              <a:cs typeface="Calibri" panose="020F0502020204030204" pitchFamily="34" charset="0"/>
            </a:rPr>
            <a:t>Volume</a:t>
          </a:r>
          <a:endParaRPr lang="en-US" sz="28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5697" y="579827"/>
        <a:ext cx="2006005" cy="475011"/>
      </dsp:txXfrm>
    </dsp:sp>
    <dsp:sp modelId="{3EC4B3E7-977A-48C9-803B-B08210613770}">
      <dsp:nvSpPr>
        <dsp:cNvPr id="0" name=""/>
        <dsp:cNvSpPr/>
      </dsp:nvSpPr>
      <dsp:spPr>
        <a:xfrm rot="5400000">
          <a:off x="3675637" y="-458740"/>
          <a:ext cx="421124" cy="3657599"/>
        </a:xfrm>
        <a:prstGeom prst="round2Same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>
              <a:latin typeface="Calibri" panose="020F0502020204030204" pitchFamily="34" charset="0"/>
              <a:cs typeface="Calibri" panose="020F0502020204030204" pitchFamily="34" charset="0"/>
            </a:rPr>
            <a:t>W = m x g</a:t>
          </a:r>
          <a:endParaRPr lang="en-US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057400" y="1180055"/>
        <a:ext cx="3637041" cy="380008"/>
      </dsp:txXfrm>
    </dsp:sp>
    <dsp:sp modelId="{5D62349A-47F7-4CBD-8D28-FC10117BF57E}">
      <dsp:nvSpPr>
        <dsp:cNvPr id="0" name=""/>
        <dsp:cNvSpPr/>
      </dsp:nvSpPr>
      <dsp:spPr>
        <a:xfrm>
          <a:off x="0" y="1106856"/>
          <a:ext cx="2057399" cy="526405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latin typeface="Calibri" panose="020F0502020204030204" pitchFamily="34" charset="0"/>
              <a:cs typeface="Calibri" panose="020F0502020204030204" pitchFamily="34" charset="0"/>
            </a:rPr>
            <a:t>Berat</a:t>
          </a:r>
          <a:endParaRPr lang="en-US" sz="28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5697" y="1132553"/>
        <a:ext cx="2006005" cy="475011"/>
      </dsp:txXfrm>
    </dsp:sp>
    <dsp:sp modelId="{7007D670-5EB5-4A27-AC87-74A11806A84C}">
      <dsp:nvSpPr>
        <dsp:cNvPr id="0" name=""/>
        <dsp:cNvSpPr/>
      </dsp:nvSpPr>
      <dsp:spPr>
        <a:xfrm rot="5400000">
          <a:off x="3675637" y="93984"/>
          <a:ext cx="421124" cy="3657599"/>
        </a:xfrm>
        <a:prstGeom prst="round2SameRect">
          <a:avLst/>
        </a:prstGeom>
        <a:solidFill>
          <a:schemeClr val="accent3">
            <a:tint val="40000"/>
            <a:alpha val="90000"/>
            <a:hueOff val="8037640"/>
            <a:satOff val="-10345"/>
            <a:lumOff val="-806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8037640"/>
              <a:satOff val="-10345"/>
              <a:lumOff val="-80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400" b="1" kern="1200" smtClean="0">
              <a:latin typeface="Calibri" panose="020F0502020204030204" pitchFamily="34" charset="0"/>
              <a:cs typeface="Calibri" panose="020F0502020204030204" pitchFamily="34" charset="0"/>
            </a:rPr>
            <a:t>F = m x a</a:t>
          </a:r>
          <a:endParaRPr lang="en-US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057400" y="1732779"/>
        <a:ext cx="3637041" cy="380008"/>
      </dsp:txXfrm>
    </dsp:sp>
    <dsp:sp modelId="{3B593E8F-E0DE-4BE0-9E8B-94E2BD857F0E}">
      <dsp:nvSpPr>
        <dsp:cNvPr id="0" name=""/>
        <dsp:cNvSpPr/>
      </dsp:nvSpPr>
      <dsp:spPr>
        <a:xfrm>
          <a:off x="0" y="1659581"/>
          <a:ext cx="2057399" cy="526405"/>
        </a:xfrm>
        <a:prstGeom prst="roundRect">
          <a:avLst/>
        </a:prstGeom>
        <a:solidFill>
          <a:schemeClr val="accent3">
            <a:hueOff val="8437698"/>
            <a:satOff val="-12660"/>
            <a:lumOff val="-2059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latin typeface="Calibri" panose="020F0502020204030204" pitchFamily="34" charset="0"/>
              <a:cs typeface="Calibri" panose="020F0502020204030204" pitchFamily="34" charset="0"/>
            </a:rPr>
            <a:t>Gaya </a:t>
          </a:r>
          <a:endParaRPr lang="en-US" sz="28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5697" y="1685278"/>
        <a:ext cx="2006005" cy="475011"/>
      </dsp:txXfrm>
    </dsp:sp>
    <dsp:sp modelId="{126B9A68-9BD8-4A2C-8C9A-7263C2113919}">
      <dsp:nvSpPr>
        <dsp:cNvPr id="0" name=""/>
        <dsp:cNvSpPr/>
      </dsp:nvSpPr>
      <dsp:spPr>
        <a:xfrm rot="5400000">
          <a:off x="3617660" y="650036"/>
          <a:ext cx="529487" cy="3654027"/>
        </a:xfrm>
        <a:prstGeom prst="round2Same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•"/>
          </a:pPr>
          <a14:m xmlns:a14="http://schemas.microsoft.com/office/drawing/2010/main">
            <m:oMath xmlns:m="http://schemas.openxmlformats.org/officeDocument/2006/math">
              <m:r>
                <m:rPr>
                  <m:nor/>
                </m:rPr>
                <a:rPr lang="el-GR" sz="2400" b="1" i="1" kern="1200" dirty="0" smtClean="0"/>
                <m:t>ρ</m:t>
              </m:r>
              <m:r>
                <a:rPr lang="en-US" sz="2400" b="1" i="1" kern="1200" dirty="0" smtClean="0">
                  <a:latin typeface="Cambria Math"/>
                </a:rPr>
                <m:t>=</m:t>
              </m:r>
              <m:f>
                <m:fPr>
                  <m:ctrlPr>
                    <a:rPr lang="en-US" sz="2400" b="1" i="1" kern="1200" smtClean="0">
                      <a:latin typeface="Cambria Math" panose="02040503050406030204" pitchFamily="18" charset="0"/>
                    </a:rPr>
                  </m:ctrlPr>
                </m:fPr>
                <m:num>
                  <m:r>
                    <a:rPr lang="en-US" sz="2400" b="1" i="1" kern="1200" smtClean="0">
                      <a:latin typeface="Cambria Math"/>
                    </a:rPr>
                    <m:t>𝒎</m:t>
                  </m:r>
                </m:num>
                <m:den>
                  <m:r>
                    <a:rPr lang="en-US" sz="2400" b="1" i="1" kern="1200" smtClean="0">
                      <a:latin typeface="Cambria Math"/>
                    </a:rPr>
                    <m:t>𝒗</m:t>
                  </m:r>
                </m:den>
              </m:f>
            </m:oMath>
          </a14:m>
          <a:r>
            <a:rPr lang="en-US" sz="2400" b="1" i="1" kern="1200" dirty="0"/>
            <a:t> </a:t>
          </a:r>
          <a:endParaRPr lang="en-US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055391" y="2238153"/>
        <a:ext cx="3628180" cy="477793"/>
      </dsp:txXfrm>
    </dsp:sp>
    <dsp:sp modelId="{77A95551-3206-4B8D-9457-2AEC600ED96B}">
      <dsp:nvSpPr>
        <dsp:cNvPr id="0" name=""/>
        <dsp:cNvSpPr/>
      </dsp:nvSpPr>
      <dsp:spPr>
        <a:xfrm>
          <a:off x="0" y="2213848"/>
          <a:ext cx="2055390" cy="52640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>
              <a:latin typeface="Calibri" panose="020F0502020204030204" pitchFamily="34" charset="0"/>
              <a:cs typeface="Calibri" panose="020F0502020204030204" pitchFamily="34" charset="0"/>
            </a:rPr>
            <a:t>Massa Jenis </a:t>
          </a:r>
          <a:endParaRPr lang="en-US" sz="2400" b="1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5697" y="2239545"/>
        <a:ext cx="2003996" cy="4750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26C5F9-510F-40AA-A473-75E4D332FA76}">
      <dsp:nvSpPr>
        <dsp:cNvPr id="0" name=""/>
        <dsp:cNvSpPr/>
      </dsp:nvSpPr>
      <dsp:spPr>
        <a:xfrm>
          <a:off x="0" y="72284"/>
          <a:ext cx="4267200" cy="45379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22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Luas Benda</a:t>
          </a:r>
        </a:p>
      </dsp:txBody>
      <dsp:txXfrm>
        <a:off x="22152" y="94436"/>
        <a:ext cx="4222896" cy="409488"/>
      </dsp:txXfrm>
    </dsp:sp>
    <dsp:sp modelId="{9E1C6C65-FDA0-4D04-90AA-8A4AC4D870EB}">
      <dsp:nvSpPr>
        <dsp:cNvPr id="0" name=""/>
        <dsp:cNvSpPr/>
      </dsp:nvSpPr>
      <dsp:spPr>
        <a:xfrm>
          <a:off x="0" y="535897"/>
          <a:ext cx="8534400" cy="745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967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Misalnya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panjang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kertas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25 cm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dan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lebarnya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0 cm,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maka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luas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kertas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tersebut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yaitu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b="1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 = p x l = 25cm x 20cm= 500 cm</a:t>
          </a:r>
          <a:r>
            <a:rPr lang="en-US" sz="1800" b="1" kern="12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3 </a:t>
          </a:r>
          <a:r>
            <a:rPr lang="en-US" sz="1800" b="1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= 5 x 10</a:t>
          </a:r>
          <a:r>
            <a:rPr lang="en-US" sz="1800" b="1" kern="12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-2</a:t>
          </a:r>
          <a:r>
            <a:rPr lang="en-US" sz="1800" b="1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m</a:t>
          </a:r>
          <a:r>
            <a:rPr lang="en-US" sz="1800" b="1" kern="12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2</a:t>
          </a:r>
        </a:p>
      </dsp:txBody>
      <dsp:txXfrm>
        <a:off x="0" y="535897"/>
        <a:ext cx="8534400" cy="745200"/>
      </dsp:txXfrm>
    </dsp:sp>
    <dsp:sp modelId="{E5A9585C-1CD5-419F-84E7-7C1111DE14DD}">
      <dsp:nvSpPr>
        <dsp:cNvPr id="0" name=""/>
        <dsp:cNvSpPr/>
      </dsp:nvSpPr>
      <dsp:spPr>
        <a:xfrm>
          <a:off x="0" y="1142997"/>
          <a:ext cx="4724302" cy="535496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2200" b="1" kern="1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Volume Benda </a:t>
          </a:r>
          <a:r>
            <a:rPr lang="en-US" sz="2200" b="1" kern="120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Padat</a:t>
          </a:r>
          <a:endParaRPr lang="en-US" sz="2200" b="1" kern="120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6141" y="1169138"/>
        <a:ext cx="4672020" cy="483214"/>
      </dsp:txXfrm>
    </dsp:sp>
    <dsp:sp modelId="{52949D0D-2EEA-4B2C-AA70-FEE3857A4E0E}">
      <dsp:nvSpPr>
        <dsp:cNvPr id="0" name=""/>
        <dsp:cNvSpPr/>
      </dsp:nvSpPr>
      <dsp:spPr>
        <a:xfrm>
          <a:off x="0" y="1752596"/>
          <a:ext cx="8534400" cy="8616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967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Diketahui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panjang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sebuah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balok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10 cm,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lebar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6 cm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dan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tinggi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4 cm.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berapakah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volume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balok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tersebut</a:t>
          </a: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?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V = p x l x t = 10 cm x 6cm x 4cm = 240cm</a:t>
          </a:r>
          <a:r>
            <a:rPr lang="en-US" sz="1800" kern="1200" baseline="30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3</a:t>
          </a:r>
        </a:p>
      </dsp:txBody>
      <dsp:txXfrm>
        <a:off x="0" y="1752596"/>
        <a:ext cx="8534400" cy="861637"/>
      </dsp:txXfrm>
    </dsp:sp>
    <dsp:sp modelId="{AB5DB436-2937-4EDB-9D5B-2D7E153C3A02}">
      <dsp:nvSpPr>
        <dsp:cNvPr id="0" name=""/>
        <dsp:cNvSpPr/>
      </dsp:nvSpPr>
      <dsp:spPr>
        <a:xfrm>
          <a:off x="0" y="2557257"/>
          <a:ext cx="4571963" cy="542488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2200" b="1" kern="12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Volume </a:t>
          </a:r>
          <a:r>
            <a:rPr lang="en-US" sz="2200" b="1" kern="1200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Zat</a:t>
          </a:r>
          <a:r>
            <a:rPr lang="en-US" sz="2200" b="1" kern="12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200" b="1" kern="1200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Cair</a:t>
          </a:r>
          <a:endParaRPr lang="en-US" sz="2200" b="1" kern="1200" baseline="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26482" y="2583739"/>
        <a:ext cx="4518999" cy="489524"/>
      </dsp:txXfrm>
    </dsp:sp>
    <dsp:sp modelId="{11FE4E69-7A45-451D-A8AB-B095E8A123EC}">
      <dsp:nvSpPr>
        <dsp:cNvPr id="0" name=""/>
        <dsp:cNvSpPr/>
      </dsp:nvSpPr>
      <dsp:spPr>
        <a:xfrm>
          <a:off x="0" y="3141000"/>
          <a:ext cx="8534400" cy="7452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967" tIns="22860" rIns="128016" bIns="2286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Misalnya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dilakukan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pada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cairan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spiritus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.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Hasil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menunjukkan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volume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spiritus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err="1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sebesar</a:t>
          </a:r>
          <a:r>
            <a:rPr lang="en-US" sz="1800" kern="12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1800" kern="1200" baseline="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30 mL</a:t>
          </a:r>
          <a:endParaRPr lang="en-US" sz="1800" kern="1200" baseline="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3141000"/>
        <a:ext cx="8534400" cy="7452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5DB436-2937-4EDB-9D5B-2D7E153C3A02}">
      <dsp:nvSpPr>
        <dsp:cNvPr id="0" name=""/>
        <dsp:cNvSpPr/>
      </dsp:nvSpPr>
      <dsp:spPr>
        <a:xfrm>
          <a:off x="0" y="381005"/>
          <a:ext cx="3505178" cy="68258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Pengukuran</a:t>
          </a:r>
          <a:r>
            <a:rPr lang="en-US" sz="2200" b="1" kern="12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200" b="1" kern="1200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Makhluk</a:t>
          </a:r>
          <a:r>
            <a:rPr lang="en-US" sz="2200" b="1" kern="1200" baseline="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200" b="1" kern="1200" baseline="0" dirty="0" err="1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rPr>
            <a:t>Hidup</a:t>
          </a:r>
          <a:endParaRPr lang="en-US" sz="2200" b="1" kern="1200" baseline="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3321" y="414326"/>
        <a:ext cx="3438536" cy="615946"/>
      </dsp:txXfrm>
    </dsp:sp>
    <dsp:sp modelId="{D089E323-7007-48B4-BF14-B8F80D21101A}">
      <dsp:nvSpPr>
        <dsp:cNvPr id="0" name=""/>
        <dsp:cNvSpPr/>
      </dsp:nvSpPr>
      <dsp:spPr>
        <a:xfrm>
          <a:off x="0" y="1118328"/>
          <a:ext cx="8915400" cy="1623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83064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Beberapa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contohnya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yaitu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bibit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padi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akan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dipindahkan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dari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persemaian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untuk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ditanam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setelah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bibit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tersebut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berusia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antara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3-4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minggu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atau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memiliki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ketinggian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antara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20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sampai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25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sentimeter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serta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ikan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lele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akan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dipanen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setelah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ikan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tersebut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berusia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antara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1,5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bulan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hingga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2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bulan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, yang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memliki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massa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1 kilogram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untuk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kapasitas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6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hingga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 9 </a:t>
          </a:r>
          <a:r>
            <a:rPr lang="en-US" sz="2000" kern="1200" dirty="0" err="1">
              <a:latin typeface="Calibri" panose="020F0502020204030204" pitchFamily="34" charset="0"/>
              <a:cs typeface="Calibri" panose="020F0502020204030204" pitchFamily="34" charset="0"/>
            </a:rPr>
            <a:t>ekor</a:t>
          </a:r>
          <a:r>
            <a:rPr lang="en-US" sz="2000" kern="1200" dirty="0">
              <a:latin typeface="Calibri" panose="020F0502020204030204" pitchFamily="34" charset="0"/>
              <a:cs typeface="Calibri" panose="020F0502020204030204" pitchFamily="34" charset="0"/>
            </a:rPr>
            <a:t>.</a:t>
          </a:r>
          <a:endParaRPr lang="en-US" sz="2000" b="1" kern="1200" baseline="0" dirty="0">
            <a:solidFill>
              <a:schemeClr val="bg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0" y="1118328"/>
        <a:ext cx="8915400" cy="16236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FB6CB9-FC61-42C7-AB0E-E239B60C3C51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EA237-A359-4CC0-951A-F3A14D13DA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907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 smtClean="0"/>
              <a:t>Teks</a:t>
            </a:r>
            <a:r>
              <a:rPr lang="en-US" dirty="0" smtClean="0"/>
              <a:t> </a:t>
            </a:r>
            <a:r>
              <a:rPr lang="en-US" dirty="0" err="1" smtClean="0"/>
              <a:t>warna</a:t>
            </a:r>
            <a:r>
              <a:rPr lang="en-US" dirty="0" smtClean="0"/>
              <a:t> “IPA” </a:t>
            </a:r>
            <a:r>
              <a:rPr lang="en-US" dirty="0" err="1" smtClean="0"/>
              <a:t>diubah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sesuai</a:t>
            </a:r>
            <a:r>
              <a:rPr lang="en-US" baseline="0" dirty="0" smtClean="0"/>
              <a:t> cover </a:t>
            </a:r>
            <a:r>
              <a:rPr lang="en-US" baseline="0" dirty="0" err="1" smtClean="0"/>
              <a:t>dan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tingkat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kelas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EA237-A359-4CC0-951A-F3A14D13DA2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38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0997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80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3962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920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550FB-E1D1-6EED-9D3A-55FAAE9AB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2AD586-039C-FC44-049A-AE5503A869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39AD4-9347-F66A-1F0E-9C8EBDA44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5213A-4ED7-47A6-A565-1B82D2F9D783}" type="datetimeFigureOut">
              <a:rPr lang="en-ID" smtClean="0"/>
              <a:t>16/06/2022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D4DF8-1FCE-A408-1E82-DC3C4444C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41B17C-D084-9901-5B62-1AC9FEFE5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3D877-703A-458F-8A92-9E00601063FC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9127103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2671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7894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780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87295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181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278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69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781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D28AFCA0-8392-426D-B17B-44E436961E4E}" type="datetimeFigureOut">
              <a:rPr lang="en-US" smtClean="0"/>
              <a:t>6/16/2022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/>
          <a:p>
            <a:fld id="{CF5173EB-D75B-49DC-8703-0B33855A70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03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325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" y="0"/>
            <a:ext cx="9214682" cy="5143500"/>
          </a:xfrm>
          <a:prstGeom prst="rect">
            <a:avLst/>
          </a:prstGeom>
        </p:spPr>
      </p:pic>
      <p:cxnSp>
        <p:nvCxnSpPr>
          <p:cNvPr id="9" name="直線コネクタ 9"/>
          <p:cNvCxnSpPr/>
          <p:nvPr/>
        </p:nvCxnSpPr>
        <p:spPr>
          <a:xfrm>
            <a:off x="3810025" y="2876550"/>
            <a:ext cx="4495775" cy="0"/>
          </a:xfrm>
          <a:prstGeom prst="line">
            <a:avLst/>
          </a:prstGeom>
          <a:noFill/>
          <a:ln w="28575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  <a:headEnd type="oval"/>
            <a:tailEnd type="oval"/>
          </a:ln>
          <a:effectLst/>
        </p:spPr>
      </p:cxnSp>
      <p:sp>
        <p:nvSpPr>
          <p:cNvPr id="10" name="タイトル 1"/>
          <p:cNvSpPr txBox="1">
            <a:spLocks/>
          </p:cNvSpPr>
          <p:nvPr/>
        </p:nvSpPr>
        <p:spPr>
          <a:xfrm>
            <a:off x="3451356" y="1203766"/>
            <a:ext cx="5073868" cy="469019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ctr" defTabSz="914400" rtl="0" eaLnBrk="1" latinLnBrk="0" hangingPunct="1">
              <a:spcBef>
                <a:spcPct val="0"/>
              </a:spcBef>
              <a:buNone/>
              <a:defRPr sz="9600" kern="1200" spc="15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1632713">
              <a:defRPr/>
            </a:pPr>
            <a:r>
              <a:rPr kumimoji="1" lang="en-US" altLang="ja-JP" sz="3200" b="1" spc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MEDIA MENGAJAR</a:t>
            </a:r>
            <a:endParaRPr kumimoji="1" lang="ja-JP" altLang="en-US" sz="3200" b="1" spc="0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827159" y="2977351"/>
            <a:ext cx="2461508" cy="31547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UNTUK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SMP/MTs </a:t>
            </a:r>
            <a:r>
              <a: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KELAS </a:t>
            </a:r>
            <a:r>
              <a:rPr 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VII</a:t>
            </a:r>
            <a:endParaRPr lang="id-ID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Cube 12"/>
          <p:cNvSpPr/>
          <p:nvPr/>
        </p:nvSpPr>
        <p:spPr>
          <a:xfrm>
            <a:off x="1251549" y="895351"/>
            <a:ext cx="2177451" cy="2971800"/>
          </a:xfrm>
          <a:prstGeom prst="cube">
            <a:avLst>
              <a:gd name="adj" fmla="val 3711"/>
            </a:avLst>
          </a:prstGeom>
          <a:gradFill flip="none" rotWithShape="1">
            <a:gsLst>
              <a:gs pos="0">
                <a:schemeClr val="bg1">
                  <a:lumMod val="75000"/>
                  <a:shade val="30000"/>
                  <a:satMod val="115000"/>
                </a:schemeClr>
              </a:gs>
              <a:gs pos="50000">
                <a:schemeClr val="bg1">
                  <a:lumMod val="75000"/>
                  <a:shade val="67500"/>
                  <a:satMod val="115000"/>
                </a:schemeClr>
              </a:gs>
              <a:gs pos="100000">
                <a:schemeClr val="bg1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テキスト プレースホルダー 11"/>
          <p:cNvSpPr txBox="1">
            <a:spLocks/>
          </p:cNvSpPr>
          <p:nvPr/>
        </p:nvSpPr>
        <p:spPr>
          <a:xfrm>
            <a:off x="3810024" y="1875116"/>
            <a:ext cx="4495775" cy="718215"/>
          </a:xfrm>
          <a:prstGeom prst="rect">
            <a:avLst/>
          </a:prstGeom>
        </p:spPr>
        <p:txBody>
          <a:bodyPr anchor="t">
            <a:no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3200" b="1" dirty="0" err="1" smtClean="0">
                <a:solidFill>
                  <a:srgbClr val="F05120"/>
                </a:solidFill>
                <a:cs typeface="Arial" pitchFamily="34" charset="0"/>
              </a:rPr>
              <a:t>Ilmu</a:t>
            </a:r>
            <a:r>
              <a:rPr lang="en-US" sz="3200" b="1" dirty="0" smtClean="0">
                <a:solidFill>
                  <a:srgbClr val="F05120"/>
                </a:solidFill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05120"/>
                </a:solidFill>
                <a:cs typeface="Arial" pitchFamily="34" charset="0"/>
              </a:rPr>
              <a:t>Pengetahuan</a:t>
            </a:r>
            <a:r>
              <a:rPr lang="en-US" sz="3200" b="1" dirty="0" smtClean="0">
                <a:solidFill>
                  <a:srgbClr val="F05120"/>
                </a:solidFill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05120"/>
                </a:solidFill>
                <a:cs typeface="Arial" pitchFamily="34" charset="0"/>
              </a:rPr>
              <a:t>Alam</a:t>
            </a:r>
            <a:endParaRPr lang="en-US" sz="3200" b="1" dirty="0" smtClean="0">
              <a:solidFill>
                <a:srgbClr val="F05120"/>
              </a:solidFill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905" y="997529"/>
            <a:ext cx="2021710" cy="286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7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0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71451"/>
            <a:ext cx="9144000" cy="107721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 DENGAN SATUAN BAKU DAN SATUAN TAK BAKU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428750"/>
            <a:ext cx="8667795" cy="3124200"/>
          </a:xfrm>
          <a:prstGeom prst="rect">
            <a:avLst/>
          </a:prstGeom>
        </p:spPr>
      </p:pic>
      <p:sp>
        <p:nvSpPr>
          <p:cNvPr id="3" name="Content Placeholder 2"/>
          <p:cNvSpPr txBox="1">
            <a:spLocks/>
          </p:cNvSpPr>
          <p:nvPr/>
        </p:nvSpPr>
        <p:spPr>
          <a:xfrm>
            <a:off x="609600" y="1272933"/>
            <a:ext cx="7543800" cy="2917628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en-US" sz="2100" dirty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2100" dirty="0" err="1">
                <a:latin typeface="Calibri" pitchFamily="34" charset="0"/>
                <a:cs typeface="Calibri" pitchFamily="34" charset="0"/>
              </a:rPr>
              <a:t>Dalam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mengukur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panjang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buku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dapat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digunakan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penggaris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atau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juga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satuan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telapak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tangan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.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Panjang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buku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panjang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telapak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tangan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panjang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penggaris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adalah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b="1" dirty="0" err="1">
                <a:latin typeface="Calibri" pitchFamily="34" charset="0"/>
                <a:cs typeface="Calibri" pitchFamily="34" charset="0"/>
              </a:rPr>
              <a:t>besaran</a:t>
            </a:r>
            <a:r>
              <a:rPr lang="en-US" sz="21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b="1" dirty="0" err="1">
                <a:latin typeface="Calibri" pitchFamily="34" charset="0"/>
                <a:cs typeface="Calibri" pitchFamily="34" charset="0"/>
              </a:rPr>
              <a:t>panjang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sedangkan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telapak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tangan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sentimeter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merupakan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b="1" dirty="0" err="1">
                <a:latin typeface="Calibri" pitchFamily="34" charset="0"/>
                <a:cs typeface="Calibri" pitchFamily="34" charset="0"/>
              </a:rPr>
              <a:t>satuan</a:t>
            </a:r>
            <a:r>
              <a:rPr lang="en-US" sz="21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b="1" dirty="0" err="1">
                <a:latin typeface="Calibri" pitchFamily="34" charset="0"/>
                <a:cs typeface="Calibri" pitchFamily="34" charset="0"/>
              </a:rPr>
              <a:t>panjang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0" algn="just">
              <a:buNone/>
            </a:pPr>
            <a:endParaRPr lang="en-US" sz="2100" dirty="0">
              <a:latin typeface="Calibri" pitchFamily="34" charset="0"/>
              <a:cs typeface="Calibri" pitchFamily="34" charset="0"/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en-US" sz="2100" b="1" dirty="0" err="1">
                <a:latin typeface="Calibri" pitchFamily="34" charset="0"/>
                <a:cs typeface="Calibri" pitchFamily="34" charset="0"/>
              </a:rPr>
              <a:t>Mengukur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adalah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membandingkan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besaran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diukur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dengan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besaran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sejenis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digunakan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sebagai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100" dirty="0" err="1">
                <a:latin typeface="Calibri" pitchFamily="34" charset="0"/>
                <a:cs typeface="Calibri" pitchFamily="34" charset="0"/>
              </a:rPr>
              <a:t>satuan</a:t>
            </a:r>
            <a:r>
              <a:rPr lang="en-US" sz="21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0" indent="0" algn="just">
              <a:buNone/>
            </a:pPr>
            <a:endParaRPr lang="en-US" sz="21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723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773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 BESARAN POKOK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1352551"/>
            <a:ext cx="9144000" cy="791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189" indent="-285743" algn="just">
              <a:buFont typeface="Wingdings" pitchFamily="2" charset="2"/>
              <a:buChar char="ü"/>
            </a:pPr>
            <a:r>
              <a:rPr lang="en-US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Pengukuran</a:t>
            </a:r>
            <a:r>
              <a:rPr 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panjang</a:t>
            </a:r>
            <a:r>
              <a:rPr 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dengan</a:t>
            </a:r>
            <a:r>
              <a:rPr lang="en-US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penggaris</a:t>
            </a:r>
            <a:endParaRPr lang="en-US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457189" indent="-457189" algn="just"/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	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Beberapa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macam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penggaris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yaitu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penggaris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lurus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penggarus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siku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penggaris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gulung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meteran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gulung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).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Penggaris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memiliki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tingkat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ketelitian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hingga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1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milimeter</a:t>
            </a:r>
            <a:endParaRPr lang="id-ID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0" y="2190750"/>
                <a:ext cx="9144000" cy="167923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504812" lvl="1" indent="-342892" algn="just">
                  <a:buFont typeface="Wingdings" pitchFamily="2" charset="2"/>
                  <a:buChar char="ü"/>
                </a:pPr>
                <a:r>
                  <a:rPr lang="en-US" b="1" dirty="0" err="1">
                    <a:solidFill>
                      <a:schemeClr val="tx1"/>
                    </a:solidFill>
                    <a:latin typeface="Calibri" pitchFamily="34" charset="0"/>
                    <a:cs typeface="Calibri" panose="020F0502020204030204" pitchFamily="34" charset="0"/>
                  </a:rPr>
                  <a:t>Pengukuran</a:t>
                </a:r>
                <a:r>
                  <a:rPr lang="en-US" b="1" dirty="0">
                    <a:solidFill>
                      <a:schemeClr val="tx1"/>
                    </a:solidFill>
                    <a:latin typeface="Calibri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panjang</a:t>
                </a:r>
                <a:r>
                  <a:rPr lang="en-US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dengan</a:t>
                </a:r>
                <a:r>
                  <a:rPr lang="en-US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jangka</a:t>
                </a:r>
                <a:r>
                  <a:rPr lang="en-US" b="1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sorong</a:t>
                </a:r>
                <a:endParaRPr lang="en-US" b="1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457189" indent="-457189" algn="just"/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	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Jangka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sorong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memiliki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tingkat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ketelitian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berbeda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Setiap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skala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pada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rahang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tetap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memiliki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nilai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sebesar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1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milimeter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Apabila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pada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rahang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geser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(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nonius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)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terdapat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20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skala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,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maka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ketelitian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jangka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sorong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mm</m:t>
                        </m:r>
                      </m:num>
                      <m:den>
                        <m: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= 0,05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milimeter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Untuk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jangka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sorong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dengan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rahang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nonius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yang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memiliki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50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skala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memiliki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ketelitian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1 </m:t>
                        </m:r>
                        <m:r>
                          <m:rPr>
                            <m:sty m:val="p"/>
                          </m:rP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mm</m:t>
                        </m:r>
                      </m:num>
                      <m:den>
                        <m:r>
                          <a:rPr lang="en-US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50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= 0,02 </a:t>
                </a:r>
                <a:r>
                  <a:rPr lang="en-US" dirty="0" err="1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milimeter</a:t>
                </a:r>
                <a:r>
                  <a:rPr lang="en-US" dirty="0">
                    <a:solidFill>
                      <a:schemeClr val="tx1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2190750"/>
                <a:ext cx="9144000" cy="1679238"/>
              </a:xfrm>
              <a:prstGeom prst="rect">
                <a:avLst/>
              </a:prstGeom>
              <a:blipFill>
                <a:blip r:embed="rId2"/>
                <a:stretch>
                  <a:fillRect t="-2174" r="-533" b="-289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11"/>
          <p:cNvSpPr/>
          <p:nvPr/>
        </p:nvSpPr>
        <p:spPr>
          <a:xfrm>
            <a:off x="-76200" y="767082"/>
            <a:ext cx="35052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itchFamily="34" charset="0"/>
                <a:cs typeface="Calibri" panose="020F0502020204030204" pitchFamily="34" charset="0"/>
              </a:rPr>
              <a:t>Pengukuran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Panjang</a:t>
            </a:r>
            <a:endParaRPr lang="en-US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943350" y="3790951"/>
            <a:ext cx="4559423" cy="907349"/>
            <a:chOff x="3943350" y="3790951"/>
            <a:chExt cx="4559423" cy="907349"/>
          </a:xfrm>
        </p:grpSpPr>
        <p:pic>
          <p:nvPicPr>
            <p:cNvPr id="11" name="Picture 2" descr="http://upload.wikimedia.org/wikipedia/commons/8/8e/Pied_Coulisse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43350" y="3790951"/>
              <a:ext cx="2895600" cy="9073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/>
            <p:cNvSpPr/>
            <p:nvPr/>
          </p:nvSpPr>
          <p:spPr>
            <a:xfrm>
              <a:off x="6553200" y="4444384"/>
              <a:ext cx="1949573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 dirty="0" err="1">
                  <a:solidFill>
                    <a:schemeClr val="tx2"/>
                  </a:solidFill>
                </a:rPr>
                <a:t>Sumber</a:t>
              </a:r>
              <a:r>
                <a:rPr lang="en-US" sz="1050" dirty="0">
                  <a:solidFill>
                    <a:schemeClr val="tx2"/>
                  </a:solidFill>
                </a:rPr>
                <a:t>: </a:t>
              </a:r>
              <a:r>
                <a:rPr lang="id-ID" sz="1050" i="1" dirty="0">
                  <a:solidFill>
                    <a:schemeClr val="tx2"/>
                  </a:solidFill>
                </a:rPr>
                <a:t>pixabay.com/andergrin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88825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773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 BESARAN POKOK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1352550"/>
            <a:ext cx="6934200" cy="152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892" indent="-342892" algn="just">
              <a:buFont typeface="Wingdings" pitchFamily="2" charset="2"/>
              <a:buChar char="ü"/>
            </a:pP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Pengukuran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panjang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mikrometer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sekrup</a:t>
            </a:r>
            <a:endParaRPr lang="en-US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892" algn="just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alat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ukur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panjang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paling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teliti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ketelitian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0,01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milimeter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digunakan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mengukur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tebal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benda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berbentuk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pelat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lembaran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mengukur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diameter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kawat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720" y="2647952"/>
            <a:ext cx="4654276" cy="20474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371602" y="4418432"/>
            <a:ext cx="253819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Sumber</a:t>
            </a:r>
            <a:r>
              <a:rPr lang="en-US" sz="12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: </a:t>
            </a:r>
            <a:r>
              <a:rPr lang="id-ID" sz="1200" i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en.wikipedia.org/Lucasbosch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819151"/>
            <a:ext cx="35052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itchFamily="34" charset="0"/>
                <a:cs typeface="Calibri" panose="020F0502020204030204" pitchFamily="34" charset="0"/>
              </a:rPr>
              <a:t>Pengukuran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Panjang</a:t>
            </a:r>
            <a:endParaRPr lang="en-US" sz="2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1474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773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 BESARAN POKOK</a:t>
            </a:r>
          </a:p>
        </p:txBody>
      </p:sp>
      <p:sp>
        <p:nvSpPr>
          <p:cNvPr id="3" name="Rectangle 2"/>
          <p:cNvSpPr/>
          <p:nvPr/>
        </p:nvSpPr>
        <p:spPr>
          <a:xfrm>
            <a:off x="-152400" y="821772"/>
            <a:ext cx="35052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Massa</a:t>
            </a:r>
          </a:p>
        </p:txBody>
      </p:sp>
      <p:sp>
        <p:nvSpPr>
          <p:cNvPr id="4" name="Rectangle 3"/>
          <p:cNvSpPr/>
          <p:nvPr/>
        </p:nvSpPr>
        <p:spPr>
          <a:xfrm>
            <a:off x="188456" y="1430255"/>
            <a:ext cx="6019800" cy="117539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43" indent="-285743">
              <a:buAutoNum type="alphaLcPeriod"/>
            </a:pP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Ohaus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Batang</a:t>
            </a:r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285743" indent="-285743"/>
            <a:r>
              <a:rPr lang="en-US" sz="20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Jenis-jenis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Ohaus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yaitu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lengan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tiga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lengan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empat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lengan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192384" y="2687132"/>
            <a:ext cx="6019800" cy="1876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85743">
              <a:buAutoNum type="alphaLcPeriod" startAt="2"/>
            </a:pPr>
            <a:r>
              <a:rPr lang="en-US" sz="20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endParaRPr lang="en-US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43"/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Digunakan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mengukur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benda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lebih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besar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ini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digunakan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untuk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mengukur</a:t>
            </a:r>
            <a:r>
              <a:rPr lang="en-US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massa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hingga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500 kg.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jenis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pasar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neraca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dacin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memiliki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prinsip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kerja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sama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yaitu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berprinsip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pada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tuas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pengungkit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indent="457189">
              <a:buAutoNum type="alphaLcPeriod"/>
            </a:pP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6023567" y="1090940"/>
            <a:ext cx="3120434" cy="3035536"/>
            <a:chOff x="6023567" y="1090940"/>
            <a:chExt cx="3120434" cy="3035536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3567" y="1090940"/>
              <a:ext cx="3120434" cy="285241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637050" y="3872560"/>
              <a:ext cx="1893467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50" dirty="0" err="1">
                  <a:solidFill>
                    <a:schemeClr val="tx2"/>
                  </a:solidFill>
                </a:rPr>
                <a:t>Sumber</a:t>
              </a:r>
              <a:r>
                <a:rPr lang="en-US" sz="1050" dirty="0">
                  <a:solidFill>
                    <a:schemeClr val="tx2"/>
                  </a:solidFill>
                </a:rPr>
                <a:t>:</a:t>
              </a:r>
              <a:r>
                <a:rPr lang="id-ID" sz="1050" i="1" dirty="0">
                  <a:solidFill>
                    <a:schemeClr val="tx2"/>
                  </a:solidFill>
                </a:rPr>
                <a:t>.pixabay.com/vanna44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8246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9773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 BESARAN POKOK</a:t>
            </a:r>
          </a:p>
        </p:txBody>
      </p:sp>
      <p:sp>
        <p:nvSpPr>
          <p:cNvPr id="3" name="Rectangle 2"/>
          <p:cNvSpPr/>
          <p:nvPr/>
        </p:nvSpPr>
        <p:spPr>
          <a:xfrm>
            <a:off x="-28575" y="829330"/>
            <a:ext cx="35052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</a:t>
            </a:r>
            <a:r>
              <a:rPr lang="en-US" sz="28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Waktu</a:t>
            </a:r>
            <a:endParaRPr lang="en-US" sz="2800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" y="1421115"/>
            <a:ext cx="9144000" cy="62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Waktu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diukur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arloji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stopwatch.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Stopwattch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memiliki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tingkat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ketelitian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lebih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tinggi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dibandingkan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arloji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(0,1 </a:t>
            </a:r>
            <a:r>
              <a:rPr lang="en-US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sekon</a:t>
            </a: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5" name="Rectangle 4"/>
          <p:cNvSpPr/>
          <p:nvPr/>
        </p:nvSpPr>
        <p:spPr>
          <a:xfrm>
            <a:off x="-228600" y="2211113"/>
            <a:ext cx="35052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</a:t>
            </a:r>
            <a:r>
              <a:rPr lang="en-US" sz="2800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u="sng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Suhu</a:t>
            </a:r>
            <a:endParaRPr lang="en-US" sz="2800" u="sng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3041469"/>
            <a:ext cx="4953000" cy="11067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dirty="0" err="1">
                <a:solidFill>
                  <a:schemeClr val="tx1"/>
                </a:solidFill>
              </a:rPr>
              <a:t>Suhu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benda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diukur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dengan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alat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termometer</a:t>
            </a:r>
            <a:r>
              <a:rPr lang="en-US" sz="2000" dirty="0">
                <a:solidFill>
                  <a:schemeClr val="tx1"/>
                </a:solidFill>
              </a:rPr>
              <a:t>. </a:t>
            </a:r>
            <a:r>
              <a:rPr lang="en-US" sz="2000" dirty="0" err="1">
                <a:solidFill>
                  <a:schemeClr val="tx1"/>
                </a:solidFill>
              </a:rPr>
              <a:t>Termometer</a:t>
            </a:r>
            <a:r>
              <a:rPr lang="en-US" sz="2000" dirty="0">
                <a:solidFill>
                  <a:schemeClr val="tx1"/>
                </a:solidFill>
              </a:rPr>
              <a:t> yang paling </a:t>
            </a:r>
            <a:r>
              <a:rPr lang="en-US" sz="2000" dirty="0" err="1">
                <a:solidFill>
                  <a:schemeClr val="tx1"/>
                </a:solidFill>
              </a:rPr>
              <a:t>sering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dijumpai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yaitu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termometer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klinis</a:t>
            </a:r>
            <a:r>
              <a:rPr lang="en-US" sz="2000" dirty="0">
                <a:solidFill>
                  <a:schemeClr val="tx1"/>
                </a:solidFill>
              </a:rPr>
              <a:t> yang </a:t>
            </a:r>
            <a:r>
              <a:rPr lang="en-US" sz="2000" dirty="0" err="1">
                <a:solidFill>
                  <a:schemeClr val="tx1"/>
                </a:solidFill>
              </a:rPr>
              <a:t>digunakan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untuk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mengukur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suhu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tubuh</a:t>
            </a:r>
            <a:r>
              <a:rPr lang="en-US" sz="2000" dirty="0">
                <a:solidFill>
                  <a:schemeClr val="tx1"/>
                </a:solidFill>
              </a:rPr>
              <a:t>, </a:t>
            </a:r>
            <a:r>
              <a:rPr lang="en-US" sz="2000" dirty="0" err="1">
                <a:solidFill>
                  <a:schemeClr val="tx1"/>
                </a:solidFill>
              </a:rPr>
              <a:t>dan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termometer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laboratorium</a:t>
            </a:r>
            <a:r>
              <a:rPr lang="en-US" sz="2000" dirty="0">
                <a:solidFill>
                  <a:schemeClr val="tx1"/>
                </a:solidFill>
              </a:rPr>
              <a:t> yang </a:t>
            </a:r>
            <a:r>
              <a:rPr lang="en-US" sz="2000" dirty="0" err="1">
                <a:solidFill>
                  <a:schemeClr val="tx1"/>
                </a:solidFill>
              </a:rPr>
              <a:t>digunakan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dalam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kegiatan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percobaan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err="1">
                <a:solidFill>
                  <a:schemeClr val="tx1"/>
                </a:solidFill>
              </a:rPr>
              <a:t>laboratorium</a:t>
            </a:r>
            <a:endParaRPr 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181600" y="2895682"/>
            <a:ext cx="4158792" cy="1363897"/>
            <a:chOff x="5181600" y="2895682"/>
            <a:chExt cx="4158792" cy="1363897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7747" b="24409"/>
            <a:stretch/>
          </p:blipFill>
          <p:spPr>
            <a:xfrm>
              <a:off x="5181600" y="2895682"/>
              <a:ext cx="4158792" cy="1117676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96000" y="4013358"/>
              <a:ext cx="248337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 err="1">
                  <a:solidFill>
                    <a:schemeClr val="tx2"/>
                  </a:solidFill>
                </a:rPr>
                <a:t>Sumber</a:t>
              </a:r>
              <a:r>
                <a:rPr lang="en-US" sz="1000" i="1" dirty="0">
                  <a:solidFill>
                    <a:schemeClr val="tx2"/>
                  </a:solidFill>
                </a:rPr>
                <a:t>: </a:t>
              </a:r>
              <a:r>
                <a:rPr lang="id-ID" sz="1000" i="1" dirty="0">
                  <a:solidFill>
                    <a:schemeClr val="tx2"/>
                  </a:solidFill>
                </a:rPr>
                <a:t>pixabay.com/PublicDomainPictures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2788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rgbClr val="FFFF99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 BESARAN TURUNAN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12606487"/>
              </p:ext>
            </p:extLst>
          </p:nvPr>
        </p:nvGraphicFramePr>
        <p:xfrm>
          <a:off x="304800" y="895350"/>
          <a:ext cx="8534400" cy="388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8039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925448609"/>
              </p:ext>
            </p:extLst>
          </p:nvPr>
        </p:nvGraphicFramePr>
        <p:xfrm>
          <a:off x="114300" y="742950"/>
          <a:ext cx="8915400" cy="2800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Rectangle 2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PENGUKURAN BESARAN TURUNAN</a:t>
            </a:r>
          </a:p>
        </p:txBody>
      </p:sp>
      <p:sp>
        <p:nvSpPr>
          <p:cNvPr id="4" name="Rectangle 3"/>
          <p:cNvSpPr/>
          <p:nvPr/>
        </p:nvSpPr>
        <p:spPr>
          <a:xfrm>
            <a:off x="1981200" y="3638550"/>
            <a:ext cx="4876800" cy="762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Kerjakan</a:t>
            </a:r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latihan</a:t>
            </a:r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d-ID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pada </a:t>
            </a:r>
            <a:r>
              <a:rPr lang="en-US" sz="16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buku</a:t>
            </a:r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IPA </a:t>
            </a:r>
            <a:r>
              <a:rPr lang="en-US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SMP </a:t>
            </a:r>
            <a:r>
              <a:rPr lang="en-US" sz="16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kelas</a:t>
            </a:r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VII </a:t>
            </a:r>
            <a:r>
              <a:rPr lang="en-US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 Abdi Guru) </a:t>
            </a:r>
            <a:r>
              <a:rPr lang="en-US" sz="16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halaman</a:t>
            </a:r>
            <a:r>
              <a:rPr lang="en-US" sz="1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endParaRPr lang="en-US" sz="16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473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" y="-323850"/>
            <a:ext cx="9135080" cy="6096673"/>
          </a:xfrm>
          <a:prstGeom prst="rect">
            <a:avLst/>
          </a:prstGeom>
        </p:spPr>
      </p:pic>
      <p:sp>
        <p:nvSpPr>
          <p:cNvPr id="29" name="Rectangle 28"/>
          <p:cNvSpPr/>
          <p:nvPr/>
        </p:nvSpPr>
        <p:spPr>
          <a:xfrm>
            <a:off x="245785" y="4333064"/>
            <a:ext cx="1412566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sz="900" dirty="0" err="1"/>
              <a:t>Sumber</a:t>
            </a:r>
            <a:r>
              <a:rPr lang="en-US" sz="900" dirty="0"/>
              <a:t>: </a:t>
            </a:r>
            <a:r>
              <a:rPr lang="en-US" sz="900" i="1" dirty="0" smtClean="0"/>
              <a:t>shutterstock.com</a:t>
            </a:r>
            <a:endParaRPr lang="id-ID" sz="900" i="1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68051"/>
            <a:ext cx="9143244" cy="475449"/>
          </a:xfrm>
          <a:prstGeom prst="rect">
            <a:avLst/>
          </a:prstGeom>
        </p:spPr>
      </p:pic>
      <p:grpSp>
        <p:nvGrpSpPr>
          <p:cNvPr id="20" name="Group 19"/>
          <p:cNvGrpSpPr/>
          <p:nvPr/>
        </p:nvGrpSpPr>
        <p:grpSpPr>
          <a:xfrm>
            <a:off x="283492" y="266213"/>
            <a:ext cx="1798411" cy="817329"/>
            <a:chOff x="55507" y="128083"/>
            <a:chExt cx="1798411" cy="817329"/>
          </a:xfrm>
        </p:grpSpPr>
        <p:sp>
          <p:nvSpPr>
            <p:cNvPr id="21" name="Rectangle 20"/>
            <p:cNvSpPr/>
            <p:nvPr/>
          </p:nvSpPr>
          <p:spPr>
            <a:xfrm>
              <a:off x="487554" y="171648"/>
              <a:ext cx="1366364" cy="386881"/>
            </a:xfrm>
            <a:prstGeom prst="rect">
              <a:avLst/>
            </a:prstGeom>
            <a:solidFill>
              <a:srgbClr val="F051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2234" y="128083"/>
              <a:ext cx="104567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spc="50" dirty="0" smtClean="0">
                  <a:solidFill>
                    <a:schemeClr val="bg1">
                      <a:lumMod val="95000"/>
                    </a:schemeClr>
                  </a:solidFill>
                </a:rPr>
                <a:t>BAB 1 </a:t>
              </a:r>
              <a:endParaRPr lang="id-ID" sz="2400" dirty="0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87554" y="558531"/>
              <a:ext cx="432046" cy="38688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5" name="Rectangle 24"/>
            <p:cNvSpPr/>
            <p:nvPr/>
          </p:nvSpPr>
          <p:spPr>
            <a:xfrm>
              <a:off x="55507" y="171650"/>
              <a:ext cx="432046" cy="386881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16478" y="167758"/>
            <a:ext cx="505711" cy="1260992"/>
            <a:chOff x="1388493" y="29628"/>
            <a:chExt cx="505711" cy="1260992"/>
          </a:xfrm>
        </p:grpSpPr>
        <p:sp>
          <p:nvSpPr>
            <p:cNvPr id="27" name="Rectangle 26"/>
            <p:cNvSpPr/>
            <p:nvPr/>
          </p:nvSpPr>
          <p:spPr>
            <a:xfrm>
              <a:off x="1388493" y="537122"/>
              <a:ext cx="59922" cy="753498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84876" y="104439"/>
              <a:ext cx="69041" cy="440980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7" name="Oval 36"/>
            <p:cNvSpPr/>
            <p:nvPr/>
          </p:nvSpPr>
          <p:spPr>
            <a:xfrm>
              <a:off x="1744587" y="29628"/>
              <a:ext cx="149617" cy="149617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8" name="Rectangle 37"/>
            <p:cNvSpPr/>
            <p:nvPr/>
          </p:nvSpPr>
          <p:spPr>
            <a:xfrm rot="16200000">
              <a:off x="1587369" y="340315"/>
              <a:ext cx="69041" cy="46405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64" y="4668051"/>
            <a:ext cx="9143244" cy="475449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>
          <a:xfrm>
            <a:off x="1443054" y="728712"/>
            <a:ext cx="6400800" cy="1125669"/>
            <a:chOff x="1371600" y="684081"/>
            <a:chExt cx="6400800" cy="1125669"/>
          </a:xfrm>
        </p:grpSpPr>
        <p:grpSp>
          <p:nvGrpSpPr>
            <p:cNvPr id="31" name="Group 30"/>
            <p:cNvGrpSpPr/>
            <p:nvPr/>
          </p:nvGrpSpPr>
          <p:grpSpPr>
            <a:xfrm>
              <a:off x="1371600" y="684081"/>
              <a:ext cx="6400800" cy="1125669"/>
              <a:chOff x="1229012" y="545950"/>
              <a:chExt cx="4168663" cy="89029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33" name="Rectangle 32"/>
              <p:cNvSpPr/>
              <p:nvPr/>
            </p:nvSpPr>
            <p:spPr>
              <a:xfrm>
                <a:off x="1388494" y="545950"/>
                <a:ext cx="3909927" cy="890291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1229012" y="654129"/>
                <a:ext cx="4168663" cy="75460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800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BESARAN DAN </a:t>
                </a:r>
                <a:r>
                  <a:rPr lang="en-US" sz="2800" b="1" dirty="0" smtClean="0">
                    <a:latin typeface="Calibri" panose="020F0502020204030204" pitchFamily="34" charset="0"/>
                    <a:cs typeface="Calibri" panose="020F0502020204030204" pitchFamily="34" charset="0"/>
                  </a:rPr>
                  <a:t>PENGUKURAN PADA MAKHLUK HIDUP DAN BENDA LAINNYA</a:t>
                </a:r>
                <a:endParaRPr lang="id-ID" sz="2800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7623294" y="723716"/>
              <a:ext cx="58272" cy="1080000"/>
            </a:xfrm>
            <a:prstGeom prst="rect">
              <a:avLst/>
            </a:prstGeom>
            <a:gradFill>
              <a:gsLst>
                <a:gs pos="100000">
                  <a:schemeClr val="accent5">
                    <a:lumMod val="50000"/>
                  </a:schemeClr>
                </a:gs>
                <a:gs pos="100000">
                  <a:schemeClr val="accent6">
                    <a:lumMod val="95000"/>
                    <a:lumOff val="5000"/>
                  </a:schemeClr>
                </a:gs>
                <a:gs pos="100000">
                  <a:srgbClr val="C00000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32969853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68661"/>
            <a:ext cx="914400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BESARAN</a:t>
            </a:r>
          </a:p>
        </p:txBody>
      </p:sp>
      <p:sp>
        <p:nvSpPr>
          <p:cNvPr id="3" name="Rectangle: Rounded Corners 2"/>
          <p:cNvSpPr/>
          <p:nvPr/>
        </p:nvSpPr>
        <p:spPr>
          <a:xfrm>
            <a:off x="762000" y="1200150"/>
            <a:ext cx="7924800" cy="742950"/>
          </a:xfrm>
          <a:prstGeom prst="roundRect">
            <a:avLst/>
          </a:prstGeom>
          <a:solidFill>
            <a:srgbClr val="F2F3CD"/>
          </a:solidFill>
          <a:ln w="28575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segala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sesuatu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diukur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ukur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nilainya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dinyatakan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angka</a:t>
            </a:r>
            <a:endParaRPr lang="id-ID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3365" y="2038351"/>
            <a:ext cx="183883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dirty="0" err="1">
                <a:ln w="0"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Contoh</a:t>
            </a:r>
            <a:r>
              <a:rPr lang="en-US" sz="4000" dirty="0">
                <a:ln w="0">
                  <a:solidFill>
                    <a:schemeClr val="bg2">
                      <a:lumMod val="1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3401" y="2781701"/>
            <a:ext cx="8293778" cy="707886"/>
          </a:xfrm>
          <a:prstGeom prst="rect">
            <a:avLst/>
          </a:prstGeom>
          <a:noFill/>
          <a:ln w="19050">
            <a:solidFill>
              <a:srgbClr val="005C4A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300 meter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300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merupakan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besaran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meter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merupakan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satuan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besaran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	         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panjang</a:t>
            </a:r>
            <a:endParaRPr lang="id-ID" sz="2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3400" y="3692664"/>
            <a:ext cx="8293778" cy="707886"/>
          </a:xfrm>
          <a:prstGeom prst="rect">
            <a:avLst/>
          </a:prstGeom>
          <a:noFill/>
          <a:ln w="19050">
            <a:solidFill>
              <a:srgbClr val="005C4A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10 liter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10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merupakan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besaran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dan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liter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merupakan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satuan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besaran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 	   volume</a:t>
            </a:r>
            <a:endParaRPr lang="id-ID" sz="2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040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BESARAN POKOK DAN TURUNAN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609601" y="2194560"/>
          <a:ext cx="8001003" cy="23774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6721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8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002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002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No.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Nama</a:t>
                      </a:r>
                      <a:r>
                        <a:rPr lang="en-US" sz="1500" dirty="0"/>
                        <a:t> </a:t>
                      </a:r>
                      <a:r>
                        <a:rPr lang="en-US" sz="1500" dirty="0" err="1"/>
                        <a:t>Besaran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Satuan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Singkatan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1.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Panjang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Meter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m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2.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Massa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Kilogram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kg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3.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Waktu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Sekon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s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4.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Suhu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Kelvin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K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5.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Kuat</a:t>
                      </a:r>
                      <a:r>
                        <a:rPr lang="en-US" sz="1500" dirty="0"/>
                        <a:t> </a:t>
                      </a:r>
                      <a:r>
                        <a:rPr lang="en-US" sz="1500" dirty="0" err="1"/>
                        <a:t>arus</a:t>
                      </a:r>
                      <a:r>
                        <a:rPr lang="en-US" sz="1500" baseline="0" dirty="0"/>
                        <a:t> </a:t>
                      </a:r>
                      <a:r>
                        <a:rPr lang="en-US" sz="1500" baseline="0" dirty="0" err="1"/>
                        <a:t>listrik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Ampere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A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6.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Jumlah</a:t>
                      </a:r>
                      <a:r>
                        <a:rPr lang="en-US" sz="1500" dirty="0"/>
                        <a:t> </a:t>
                      </a:r>
                      <a:r>
                        <a:rPr lang="en-US" sz="1500" dirty="0" err="1"/>
                        <a:t>zat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Mol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mol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7180"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7.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Intensitas</a:t>
                      </a:r>
                      <a:r>
                        <a:rPr lang="en-US" sz="1500" dirty="0"/>
                        <a:t> </a:t>
                      </a:r>
                      <a:r>
                        <a:rPr lang="en-US" sz="1500" dirty="0" err="1"/>
                        <a:t>cahaya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err="1"/>
                        <a:t>Kandela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/>
                        <a:t>cd</a:t>
                      </a:r>
                      <a:endParaRPr lang="en-US" sz="1500" b="1" dirty="0">
                        <a:solidFill>
                          <a:srgbClr val="FFFF00"/>
                        </a:solidFill>
                      </a:endParaRPr>
                    </a:p>
                  </a:txBody>
                  <a:tcPr marT="34290" marB="3429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Rectangle: Rounded Corners 3"/>
          <p:cNvSpPr/>
          <p:nvPr/>
        </p:nvSpPr>
        <p:spPr>
          <a:xfrm>
            <a:off x="457200" y="1385992"/>
            <a:ext cx="8153404" cy="562766"/>
          </a:xfrm>
          <a:prstGeom prst="round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Besaran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satuannya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telah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ditetapkan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terlebih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dahulu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tidak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diturunkan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dari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besaran</a:t>
            </a:r>
            <a:r>
              <a:rPr lang="en-US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lain. </a:t>
            </a:r>
            <a:endParaRPr lang="id-ID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" y="801217"/>
            <a:ext cx="261661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Besaran</a:t>
            </a: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pokok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2428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BESARAN POKOK DAN TURUNAN</a:t>
            </a:r>
          </a:p>
        </p:txBody>
      </p:sp>
      <p:sp>
        <p:nvSpPr>
          <p:cNvPr id="3" name="Rectangle 2"/>
          <p:cNvSpPr/>
          <p:nvPr/>
        </p:nvSpPr>
        <p:spPr>
          <a:xfrm>
            <a:off x="381000" y="1002090"/>
            <a:ext cx="31242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3" lvl="1" indent="-285743">
              <a:buFont typeface="Arial" pitchFamily="34" charset="0"/>
              <a:buAutoNum type="alphaLcPeriod"/>
            </a:pP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Panjang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486" lvl="1" indent="-285743">
              <a:buFont typeface="Wingdings" pitchFamily="2" charset="2"/>
              <a:buChar char="ü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Konversi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satuan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panjang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486"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km = 1.000 m</a:t>
            </a:r>
          </a:p>
          <a:p>
            <a:pPr marL="571486"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cm = 10 mm</a:t>
            </a:r>
          </a:p>
          <a:p>
            <a:pPr marL="571486"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m = 100 cm</a:t>
            </a:r>
          </a:p>
          <a:p>
            <a:pPr marL="571486"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inci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= 2,54 cm</a:t>
            </a:r>
          </a:p>
          <a:p>
            <a:pPr marL="571486" lvl="1" indent="-285743">
              <a:buFont typeface="Wingdings" pitchFamily="2" charset="2"/>
              <a:buChar char="ü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Contoh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soal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71486"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 km = 20.000 m</a:t>
            </a:r>
          </a:p>
          <a:p>
            <a:pPr marL="571486"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5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inci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= 0,127 m</a:t>
            </a:r>
          </a:p>
          <a:p>
            <a:pPr marL="571486"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4 m = 4.000 mm</a:t>
            </a:r>
          </a:p>
          <a:p>
            <a:pPr marL="571486"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300 mm = 0,3 m</a:t>
            </a:r>
          </a:p>
        </p:txBody>
      </p:sp>
      <p:sp>
        <p:nvSpPr>
          <p:cNvPr id="4" name="Rectangle 3"/>
          <p:cNvSpPr/>
          <p:nvPr/>
        </p:nvSpPr>
        <p:spPr>
          <a:xfrm>
            <a:off x="4114800" y="97155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892" lvl="2" indent="-342892">
              <a:buFont typeface="+mj-lt"/>
              <a:buAutoNum type="alphaLcPeriod" startAt="2"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Massa</a:t>
            </a:r>
          </a:p>
          <a:p>
            <a:pPr marL="628634" lvl="2" indent="-285743">
              <a:buFont typeface="Wingdings" pitchFamily="2" charset="2"/>
              <a:buChar char="ü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Massa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berat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dua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besaran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berbeda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Massa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sebuah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benda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menyatakan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jumlah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zat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atau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materi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terkandung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benda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sedangkan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berat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benda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merupakan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gaya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tarik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Bumi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dialami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benda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tersebut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628634" indent="-285743" defTabSz="179384">
              <a:buFont typeface="Wingdings" pitchFamily="2" charset="2"/>
              <a:buChar char="ü"/>
            </a:pP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Konversi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satuan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massa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28634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ton = 10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kuintal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628634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kuintal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= 100 kg</a:t>
            </a:r>
          </a:p>
          <a:p>
            <a:pPr marL="628634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kg = 1.000 g</a:t>
            </a:r>
          </a:p>
          <a:p>
            <a:pPr marL="628634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ons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= 100 g</a:t>
            </a:r>
          </a:p>
          <a:p>
            <a:pPr marL="628634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g = 1.000 mg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3886200" y="1123951"/>
            <a:ext cx="0" cy="3540919"/>
          </a:xfrm>
          <a:prstGeom prst="line">
            <a:avLst/>
          </a:prstGeom>
          <a:ln w="190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9800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15000" y="4217850"/>
            <a:ext cx="2362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i="1" dirty="0">
                <a:solidFill>
                  <a:srgbClr val="FF0000"/>
                </a:solidFill>
              </a:rPr>
              <a:t>T</a:t>
            </a:r>
            <a:r>
              <a:rPr lang="en-US" sz="2400" b="1" dirty="0">
                <a:solidFill>
                  <a:srgbClr val="FF0000"/>
                </a:solidFill>
              </a:rPr>
              <a:t> = (</a:t>
            </a:r>
            <a:r>
              <a:rPr lang="en-US" sz="2400" b="1" i="1" dirty="0">
                <a:solidFill>
                  <a:srgbClr val="FF0000"/>
                </a:solidFill>
              </a:rPr>
              <a:t>t</a:t>
            </a:r>
            <a:r>
              <a:rPr lang="en-US" sz="2400" b="1" dirty="0">
                <a:solidFill>
                  <a:srgbClr val="FF0000"/>
                </a:solidFill>
              </a:rPr>
              <a:t> + 273) </a:t>
            </a:r>
            <a:r>
              <a:rPr lang="en-US" sz="2400" b="1" i="1" dirty="0">
                <a:solidFill>
                  <a:srgbClr val="FF0000"/>
                </a:solidFill>
              </a:rPr>
              <a:t>K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BESARAN POKOK DAN TURUNAN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52400" y="1123950"/>
                <a:ext cx="4572000" cy="1870320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228594" lvl="1" indent="-228594">
                  <a:buFont typeface="+mj-lt"/>
                  <a:buAutoNum type="alphaLcPeriod" startAt="3"/>
                </a:pPr>
                <a:r>
                  <a:rPr lang="en-US" b="1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Waktu</a:t>
                </a:r>
                <a:endParaRPr lang="en-US" b="1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28594" lvl="1"/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1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sekon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86.400</m:t>
                        </m:r>
                      </m:den>
                    </m:f>
                  </m:oMath>
                </a14:m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hari</a:t>
                </a:r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28594" algn="just"/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1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hari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24 jam</a:t>
                </a:r>
              </a:p>
              <a:p>
                <a:pPr marL="228594" algn="just"/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1 jam = 60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menit</a:t>
                </a:r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28594" algn="just"/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1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menit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60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sekon</a:t>
                </a:r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  <a:p>
                <a:pPr marL="228594" algn="just"/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1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hari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24 x 60 x 60sekon = 86.400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sekon</a:t>
                </a:r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123950"/>
                <a:ext cx="4572000" cy="1870320"/>
              </a:xfrm>
              <a:prstGeom prst="rect">
                <a:avLst/>
              </a:prstGeom>
              <a:blipFill>
                <a:blip r:embed="rId2"/>
                <a:stretch>
                  <a:fillRect l="-1067" t="-1629" b="-42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/>
          <p:cNvSpPr/>
          <p:nvPr/>
        </p:nvSpPr>
        <p:spPr>
          <a:xfrm>
            <a:off x="4648200" y="1047751"/>
            <a:ext cx="41148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43" lvl="2" indent="-285743">
              <a:buFont typeface="+mj-lt"/>
              <a:buAutoNum type="alphaLcPeriod" startAt="4"/>
            </a:pP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Suhu</a:t>
            </a:r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43" lvl="2"/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Suhu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diukur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alat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  <a:cs typeface="Calibri" panose="020F0502020204030204" pitchFamily="34" charset="0"/>
              </a:rPr>
              <a:t>termometer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Termometer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yang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sering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digunakan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yaitu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termometer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raksa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termometer</a:t>
            </a:r>
            <a:r>
              <a:rPr lang="en-US" sz="20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alkohol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Satuan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suhu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dinyatakan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Celcius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2000" baseline="30000" dirty="0" err="1">
                <a:latin typeface="Calibri" panose="020F0502020204030204" pitchFamily="34" charset="0"/>
                <a:cs typeface="Calibri" panose="020F0502020204030204" pitchFamily="34" charset="0"/>
              </a:rPr>
              <a:t>o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kehidupan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sehari-hari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Kelvin (K)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dalam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SI.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Hubungan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antar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keduanya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dapat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dinyatakan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dengan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rumus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cxnSp>
        <p:nvCxnSpPr>
          <p:cNvPr id="9" name="Straight Connector 8"/>
          <p:cNvCxnSpPr/>
          <p:nvPr/>
        </p:nvCxnSpPr>
        <p:spPr>
          <a:xfrm>
            <a:off x="4572000" y="1123951"/>
            <a:ext cx="0" cy="3540919"/>
          </a:xfrm>
          <a:prstGeom prst="line">
            <a:avLst/>
          </a:prstGeom>
          <a:ln w="19050">
            <a:solidFill>
              <a:srgbClr val="00B05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99322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4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2400" y="819150"/>
            <a:ext cx="201382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Bentuk</a:t>
            </a:r>
            <a:r>
              <a:rPr lang="en-US" sz="28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Baku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184746" y="1352550"/>
                <a:ext cx="8806854" cy="32551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892" indent="-342892" algn="just">
                  <a:buFont typeface="Wingdings" pitchFamily="2" charset="2"/>
                  <a:buChar char="ü"/>
                </a:pP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Digunakan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untuk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menyatakan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bilangan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kelipatan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10.</a:t>
                </a:r>
              </a:p>
              <a:p>
                <a:pPr marL="342892" indent="-342892" algn="just">
                  <a:buFont typeface="Wingdings" pitchFamily="2" charset="2"/>
                  <a:buChar char="ü"/>
                </a:pP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Pangkat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pada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bilangan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dasar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10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menunjukkan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angka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nol.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Jika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pangkatnya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positif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maka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angka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nol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terletak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di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belakang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;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jika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pangkatnya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negatif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maka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angka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nol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terletak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di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depan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  <a:p>
                <a:pPr marL="342892" algn="just"/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Contoh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: 10</a:t>
                </a:r>
                <a:r>
                  <a:rPr lang="en-US" baseline="30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100</a:t>
                </a:r>
              </a:p>
              <a:p>
                <a:pPr marL="1200120" algn="just"/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10</a:t>
                </a:r>
                <a:r>
                  <a:rPr lang="en-US" baseline="30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-4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0,0001</a:t>
                </a:r>
              </a:p>
              <a:p>
                <a:pPr marL="342892" indent="-342892" algn="just">
                  <a:buFont typeface="Wingdings" pitchFamily="2" charset="2"/>
                  <a:buChar char="ü"/>
                </a:pP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Jika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pangkat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pindah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posisi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pembilang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  <a:sym typeface="Wingdings" pitchFamily="2" charset="2"/>
                  </a:rPr>
                  <a:t>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  <a:sym typeface="Wingdings" pitchFamily="2" charset="2"/>
                  </a:rPr>
                  <a:t>penyebut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  <a:sym typeface="Wingdings" pitchFamily="2" charset="2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  <a:sym typeface="Wingdings" pitchFamily="2" charset="2"/>
                  </a:rPr>
                  <a:t>maka</a:t>
                </a:r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  <a:sym typeface="Wingdings" pitchFamily="2" charset="2"/>
                </a:endParaRPr>
              </a:p>
              <a:p>
                <a:pPr algn="just" defTabSz="400040"/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  <a:sym typeface="Wingdings" pitchFamily="2" charset="2"/>
                  </a:rPr>
                  <a:t>	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Wingdings" pitchFamily="2" charset="2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  <a:sym typeface="Wingdings" pitchFamily="2" charset="2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/>
                            <a:sym typeface="Wingdings" pitchFamily="2" charset="2"/>
                          </a:rPr>
                          <m:t>100</m:t>
                        </m:r>
                      </m:den>
                    </m:f>
                    <m:r>
                      <a:rPr lang="en-US" i="1">
                        <a:latin typeface="Cambria Math"/>
                        <a:sym typeface="Wingdings" pitchFamily="2" charset="2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  <a:sym typeface="Wingdings" pitchFamily="2" charset="2"/>
                          </a:rPr>
                        </m:ctrlPr>
                      </m:fPr>
                      <m:num>
                        <m:r>
                          <a:rPr lang="en-US" i="1">
                            <a:latin typeface="Cambria Math"/>
                            <a:sym typeface="Wingdings" pitchFamily="2" charset="2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/>
                            <a:sym typeface="Wingdings" pitchFamily="2" charset="2"/>
                          </a:rPr>
                          <m:t>10</m:t>
                        </m:r>
                        <m:r>
                          <a:rPr lang="en-US" i="1" baseline="30000">
                            <a:latin typeface="Cambria Math"/>
                            <a:sym typeface="Wingdings" pitchFamily="2" charset="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1 x 10</a:t>
                </a:r>
                <a:r>
                  <a:rPr lang="en-US" baseline="30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-2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= 0,01</a:t>
                </a:r>
              </a:p>
              <a:p>
                <a:pPr marL="342892" indent="-342892" algn="just">
                  <a:buFont typeface="Wingdings" pitchFamily="2" charset="2"/>
                  <a:buChar char="ü"/>
                </a:pP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Bilangan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bulat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bilangan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desimal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dapat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dinyatakan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dalam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bentuk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baku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.</a:t>
                </a:r>
              </a:p>
              <a:p>
                <a:pPr marL="342892"/>
                <a:r>
                  <a:rPr lang="en-US" dirty="0" err="1">
                    <a:latin typeface="Calibri" panose="020F0502020204030204" pitchFamily="34" charset="0"/>
                    <a:cs typeface="Calibri" panose="020F0502020204030204" pitchFamily="34" charset="0"/>
                  </a:rPr>
                  <a:t>Contoh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:</a:t>
                </a:r>
              </a:p>
              <a:p>
                <a:pPr marL="342892" defTabSz="457189"/>
                <a:r>
                  <a:rPr lang="en-US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800 = 8 x 100			    675,25 = 6,7525 x 10</a:t>
                </a:r>
                <a:r>
                  <a:rPr lang="en-US" b="1" baseline="30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         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en-US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bentuk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baku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</a:p>
              <a:p>
                <a:pPr marL="342892" defTabSz="457189"/>
                <a:r>
                  <a:rPr lang="en-US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= 8 x 10</a:t>
                </a:r>
                <a:r>
                  <a:rPr lang="en-US" b="1" baseline="30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2 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en-US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bentuk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baku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    </a:t>
                </a:r>
                <a:r>
                  <a:rPr lang="en-US" b="1" dirty="0">
                    <a:latin typeface="Calibri" panose="020F0502020204030204" pitchFamily="34" charset="0"/>
                    <a:cs typeface="Calibri" panose="020F0502020204030204" pitchFamily="34" charset="0"/>
                  </a:rPr>
                  <a:t>0,00005 = 5 x 10</a:t>
                </a:r>
                <a:r>
                  <a:rPr lang="en-US" b="1" baseline="300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-5</a:t>
                </a:r>
                <a:r>
                  <a:rPr lang="en-US" dirty="0">
                    <a:latin typeface="Calibri" panose="020F0502020204030204" pitchFamily="34" charset="0"/>
                    <a:cs typeface="Calibri" panose="020F0502020204030204" pitchFamily="34" charset="0"/>
                  </a:rPr>
                  <a:t>	          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(</a:t>
                </a:r>
                <a:r>
                  <a:rPr lang="en-US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bentuk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 </a:t>
                </a:r>
                <a:r>
                  <a:rPr lang="en-US" b="1" dirty="0" err="1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baku</a:t>
                </a:r>
                <a:r>
                  <a:rPr lang="en-US" b="1" dirty="0">
                    <a:solidFill>
                      <a:srgbClr val="FF0000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4746" y="1352550"/>
                <a:ext cx="8806854" cy="3255186"/>
              </a:xfrm>
              <a:prstGeom prst="rect">
                <a:avLst/>
              </a:prstGeom>
              <a:blipFill>
                <a:blip r:embed="rId2"/>
                <a:stretch>
                  <a:fillRect l="-415" t="-1124" r="-623" b="-20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BESARAN POKOK DAN TURUNAN</a:t>
            </a:r>
          </a:p>
        </p:txBody>
      </p:sp>
    </p:spTree>
    <p:extLst>
      <p:ext uri="{BB962C8B-B14F-4D97-AF65-F5344CB8AC3E}">
        <p14:creationId xmlns:p14="http://schemas.microsoft.com/office/powerpoint/2010/main" val="2887456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8600" y="971550"/>
            <a:ext cx="298972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Besaran</a:t>
            </a:r>
            <a:r>
              <a:rPr lang="en-US" sz="32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200" dirty="0" err="1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Turunan</a:t>
            </a:r>
            <a:endParaRPr lang="en-US" sz="32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228600" y="1657350"/>
            <a:ext cx="2667000" cy="129540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err="1">
                <a:solidFill>
                  <a:schemeClr val="tx1"/>
                </a:solidFill>
              </a:rPr>
              <a:t>Besaran</a:t>
            </a:r>
            <a:r>
              <a:rPr lang="en-US" dirty="0">
                <a:solidFill>
                  <a:schemeClr val="tx1"/>
                </a:solidFill>
              </a:rPr>
              <a:t> yang </a:t>
            </a:r>
            <a:r>
              <a:rPr lang="en-US" dirty="0" err="1">
                <a:solidFill>
                  <a:schemeClr val="tx1"/>
                </a:solidFill>
              </a:rPr>
              <a:t>satuannya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diturunkan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dari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besaran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pokok</a:t>
            </a:r>
            <a:endParaRPr lang="id-ID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Diagram 4"/>
              <p:cNvGraphicFramePr/>
              <p:nvPr>
                <p:extLst/>
              </p:nvPr>
            </p:nvGraphicFramePr>
            <p:xfrm>
              <a:off x="3200401" y="1657350"/>
              <a:ext cx="5714999" cy="2743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 xmlns="">
          <p:graphicFrame>
            <p:nvGraphicFramePr>
              <p:cNvPr id="5" name="Diagram 4"/>
              <p:cNvGraphicFramePr/>
              <p:nvPr>
                <p:extLst/>
              </p:nvPr>
            </p:nvGraphicFramePr>
            <p:xfrm>
              <a:off x="3200401" y="1657350"/>
              <a:ext cx="5714999" cy="27432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8" r:qs="rId9" r:cs="rId10"/>
              </a:graphicData>
            </a:graphic>
          </p:graphicFrame>
        </mc:Fallback>
      </mc:AlternateContent>
      <p:sp>
        <p:nvSpPr>
          <p:cNvPr id="6" name="Rectangle 5"/>
          <p:cNvSpPr/>
          <p:nvPr/>
        </p:nvSpPr>
        <p:spPr>
          <a:xfrm>
            <a:off x="0" y="154886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BESARAN POKOK DAN TURUNAN</a:t>
            </a:r>
          </a:p>
        </p:txBody>
      </p:sp>
    </p:spTree>
    <p:extLst>
      <p:ext uri="{BB962C8B-B14F-4D97-AF65-F5344CB8AC3E}">
        <p14:creationId xmlns:p14="http://schemas.microsoft.com/office/powerpoint/2010/main" val="3148343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Graphic spid="5" grpId="0">
        <p:bldAsOne/>
      </p:bldGraphic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123950"/>
            <a:ext cx="8667795" cy="31242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187464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SATUAN BAKU DAN SATUAN TAK BAKU</a:t>
            </a:r>
          </a:p>
        </p:txBody>
      </p:sp>
      <p:sp>
        <p:nvSpPr>
          <p:cNvPr id="3" name="Rectangle 2"/>
          <p:cNvSpPr/>
          <p:nvPr/>
        </p:nvSpPr>
        <p:spPr>
          <a:xfrm>
            <a:off x="685800" y="1200150"/>
            <a:ext cx="79248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43" indent="-285743">
              <a:buFont typeface="Wingdings" panose="05000000000000000000" pitchFamily="2" charset="2"/>
              <a:buChar char="ü"/>
            </a:pPr>
            <a:endParaRPr lang="en-US" sz="2200" dirty="0">
              <a:latin typeface="Calibri" pitchFamily="34" charset="0"/>
              <a:cs typeface="Calibri" pitchFamily="34" charset="0"/>
            </a:endParaRPr>
          </a:p>
          <a:p>
            <a:pPr marL="285743" indent="-285743">
              <a:buFont typeface="Wingdings" panose="05000000000000000000" pitchFamily="2" charset="2"/>
              <a:buChar char="ü"/>
            </a:pPr>
            <a:r>
              <a:rPr lang="en-US" sz="2200" dirty="0" err="1">
                <a:latin typeface="Calibri" pitchFamily="34" charset="0"/>
                <a:cs typeface="Calibri" pitchFamily="34" charset="0"/>
              </a:rPr>
              <a:t>Satuan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baku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merupakan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satuan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bila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digunakan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untuk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mengukur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hasil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pengukurannya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selalu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tetap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untuk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semua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orang.</a:t>
            </a:r>
          </a:p>
          <a:p>
            <a:pPr marL="285743" indent="-285743">
              <a:buFont typeface="Wingdings" panose="05000000000000000000" pitchFamily="2" charset="2"/>
              <a:buChar char="ü"/>
            </a:pPr>
            <a:endParaRPr lang="en-US" sz="2200" dirty="0">
              <a:latin typeface="Calibri" pitchFamily="34" charset="0"/>
              <a:cs typeface="Calibri" pitchFamily="34" charset="0"/>
            </a:endParaRPr>
          </a:p>
          <a:p>
            <a:pPr marL="285743" indent="-285743">
              <a:buFont typeface="Wingdings" panose="05000000000000000000" pitchFamily="2" charset="2"/>
              <a:buChar char="ü"/>
            </a:pPr>
            <a:r>
              <a:rPr lang="en-US" sz="2200" dirty="0" err="1">
                <a:latin typeface="Calibri" pitchFamily="34" charset="0"/>
                <a:cs typeface="Calibri" pitchFamily="34" charset="0"/>
              </a:rPr>
              <a:t>Satuan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tak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baku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yang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sering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digunakan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oleh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manusia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dalam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kehidupan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sehari-hari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yaitu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satuan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tongkat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untuk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mengukur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panjang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dan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satuan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kaleng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untuk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mengukur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volume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zat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200" dirty="0" err="1">
                <a:latin typeface="Calibri" pitchFamily="34" charset="0"/>
                <a:cs typeface="Calibri" pitchFamily="34" charset="0"/>
              </a:rPr>
              <a:t>cair</a:t>
            </a:r>
            <a:r>
              <a:rPr lang="en-US" sz="2200" dirty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sz="2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340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</TotalTime>
  <Words>874</Words>
  <Application>Microsoft Office PowerPoint</Application>
  <PresentationFormat>On-screen Show (16:9)</PresentationFormat>
  <Paragraphs>151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ＭＳ Ｐゴシック</vt:lpstr>
      <vt:lpstr>Arial</vt:lpstr>
      <vt:lpstr>Calibri</vt:lpstr>
      <vt:lpstr>Cambria Math</vt:lpstr>
      <vt:lpstr>Wingdings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Aulia Dwiningtyas Putri</dc:creator>
  <cp:lastModifiedBy>Bima Prasetya</cp:lastModifiedBy>
  <cp:revision>71</cp:revision>
  <dcterms:created xsi:type="dcterms:W3CDTF">2022-01-17T01:37:52Z</dcterms:created>
  <dcterms:modified xsi:type="dcterms:W3CDTF">2022-06-16T02:28:24Z</dcterms:modified>
</cp:coreProperties>
</file>